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0" r:id="rId3"/>
    <p:sldId id="259" r:id="rId4"/>
    <p:sldId id="265" r:id="rId5"/>
    <p:sldId id="262" r:id="rId6"/>
    <p:sldId id="263" r:id="rId7"/>
    <p:sldId id="268" r:id="rId8"/>
    <p:sldId id="267" r:id="rId9"/>
    <p:sldId id="266" r:id="rId10"/>
    <p:sldId id="271" r:id="rId11"/>
    <p:sldId id="272" r:id="rId12"/>
    <p:sldId id="281" r:id="rId13"/>
    <p:sldId id="283" r:id="rId14"/>
    <p:sldId id="286" r:id="rId15"/>
    <p:sldId id="282" r:id="rId16"/>
    <p:sldId id="273" r:id="rId17"/>
    <p:sldId id="285" r:id="rId18"/>
    <p:sldId id="274" r:id="rId19"/>
    <p:sldId id="275" r:id="rId20"/>
    <p:sldId id="276" r:id="rId21"/>
    <p:sldId id="287" r:id="rId22"/>
    <p:sldId id="288" r:id="rId23"/>
    <p:sldId id="289" r:id="rId24"/>
    <p:sldId id="26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00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OBRAZ-Zvuki-KOSHKA-MYAUKAET_(get-tune.net)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Zvuki_zhivotnyh_Korova_(vmusice.net).mp3" TargetMode="External"/><Relationship Id="rId1" Type="http://schemas.openxmlformats.org/officeDocument/2006/relationships/audio" Target="file:///C:\Documents%20and%20Settings\1\&#1056;&#1072;&#1073;&#1086;&#1095;&#1080;&#1081;%20&#1089;&#1090;&#1086;&#1083;\&#1056;&#1040;&#1047;&#1054;&#1041;&#1056;&#1040;&#1058;&#1068;\&#1074;%20&#1087;&#1088;&#1077;&#1079;&#1077;&#1085;&#1090;&#1072;&#1094;&#1080;&#1102;\&#1082;&#1086;&#1088;&#1086;&#1074;&#1072;.wav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file:///G:\Zvuki_zhivotnyh_Sobaka_(vmusice.net).mp3" TargetMode="External"/><Relationship Id="rId1" Type="http://schemas.openxmlformats.org/officeDocument/2006/relationships/audio" Target="file:///C:\Documents%20and%20Settings\1\&#1056;&#1072;&#1073;&#1086;&#1095;&#1080;&#1081;%20&#1089;&#1090;&#1086;&#1083;\&#1056;&#1040;&#1047;&#1054;&#1041;&#1056;&#1040;&#1058;&#1068;\&#1074;%20&#1087;&#1088;&#1077;&#1079;&#1077;&#1085;&#1090;&#1072;&#1094;&#1080;&#1102;\sobaka_1.mp3" TargetMode="External"/><Relationship Id="rId6" Type="http://schemas.openxmlformats.org/officeDocument/2006/relationships/image" Target="../media/image14.jpeg"/><Relationship Id="rId5" Type="http://schemas.openxmlformats.org/officeDocument/2006/relationships/hyperlink" Target="http://www.vseprophoto.ru/cliparts/animals/animals1/05.JPG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file:///G:\Zvuki_zhivotnyh_Loshad_(vmusice.net).mp3" TargetMode="External"/><Relationship Id="rId7" Type="http://schemas.openxmlformats.org/officeDocument/2006/relationships/hyperlink" Target="http://stat16.privet.ru/lr/090dfcca0efe3513d5844c1d9364b659" TargetMode="External"/><Relationship Id="rId2" Type="http://schemas.openxmlformats.org/officeDocument/2006/relationships/audio" Target="file:///C:\Documents%20and%20Settings\1\&#1056;&#1072;&#1073;&#1086;&#1095;&#1080;&#1081;%20&#1089;&#1090;&#1086;&#1083;\&#1056;&#1040;&#1047;&#1054;&#1041;&#1056;&#1040;&#1058;&#1068;\&#1074;%20&#1087;&#1088;&#1077;&#1079;&#1077;&#1085;&#1090;&#1072;&#1094;&#1080;&#1102;\Konjushnya_loshadi_rzhut.wav" TargetMode="External"/><Relationship Id="rId1" Type="http://schemas.openxmlformats.org/officeDocument/2006/relationships/audio" Target="file:///F:\&#1056;&#1040;&#1041;&#1054;&#1058;&#1040;%20&#1054;&#1057;&#1053;&#1054;&#1042;&#1053;&#1054;&#1045;\&#1056;&#1040;&#1041;&#1054;&#1058;&#1040;%20&#1057;%20&#1044;&#1045;&#1058;&#1068;&#1052;&#1048;%20&#1047;&#1040;&#1053;&#1071;&#1058;&#1048;&#1071;\&#1052;&#1059;&#1047;&#1067;&#1050;&#1040;\&#1047;&#1042;&#1059;&#1050;&#1048;\&#1074;%20&#1087;&#1088;&#1077;&#1079;&#1077;&#1085;&#1090;&#1072;&#1094;&#1080;&#1102;\Konjushnya_loshadi_rzhut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koza_-_bleyane_kozy_(iPlayer.fm)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G:\Zvuki_zhivotnyh_Barany_(vmusice.net).mp3" TargetMode="External"/><Relationship Id="rId1" Type="http://schemas.openxmlformats.org/officeDocument/2006/relationships/audio" Target="file:///C:\Documents%20and%20Settings\1\&#1056;&#1072;&#1073;&#1086;&#1095;&#1080;&#1081;%20&#1089;&#1090;&#1086;&#1083;\&#1056;&#1040;&#1047;&#1054;&#1041;&#1056;&#1040;&#1058;&#1068;\&#1074;%20&#1087;&#1088;&#1077;&#1079;&#1077;&#1085;&#1090;&#1072;&#1094;&#1080;&#1102;\&#1079;&#1074;&#1091;&#1082;%20&#1086;&#1074;&#1094;&#1099;%201.wav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png"/><Relationship Id="rId2" Type="http://schemas.openxmlformats.org/officeDocument/2006/relationships/audio" Target="file:///G:\zvuki_zhivotnyh_porosenok_(vmusice.net).mp3" TargetMode="External"/><Relationship Id="rId1" Type="http://schemas.openxmlformats.org/officeDocument/2006/relationships/audio" Target="file:///C:\Documents%20and%20Settings\1\&#1056;&#1072;&#1073;&#1086;&#1095;&#1080;&#1081;%20&#1089;&#1090;&#1086;&#1083;\&#1056;&#1040;&#1047;&#1054;&#1041;&#1056;&#1040;&#1058;&#1068;\&#1074;%20&#1087;&#1088;&#1077;&#1079;&#1077;&#1085;&#1090;&#1072;&#1094;&#1080;&#1102;\Hrjukane_vizg_svinei.wav" TargetMode="External"/><Relationship Id="rId6" Type="http://schemas.openxmlformats.org/officeDocument/2006/relationships/image" Target="../media/image27.png"/><Relationship Id="rId5" Type="http://schemas.openxmlformats.org/officeDocument/2006/relationships/hyperlink" Target="http://www.meat-expert.ru/forum/uploads/monthly_07_2012/post-8415-0-47330800-1342512599_thumb.png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629" y="2348880"/>
            <a:ext cx="860363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 по теме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«Домашние животные. Чей голос?»</a:t>
            </a:r>
          </a:p>
        </p:txBody>
      </p:sp>
      <p:pic>
        <p:nvPicPr>
          <p:cNvPr id="3075" name="Рисунок 5" descr="0_72b9e_9ed64c31_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2598738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7" descr="0_8cb9f_94fc051a_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221163"/>
            <a:ext cx="2447925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Рисунок 8" descr="iCAOAL9J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305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0_6d241_5fe1b3df_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685800"/>
            <a:ext cx="1790325" cy="2832792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3079" name="Рисунок 10" descr="щенок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89400"/>
            <a:ext cx="237648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11" descr="17216_html_2ae7bc9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76700"/>
            <a:ext cx="176053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751" y="0"/>
            <a:ext cx="9264751" cy="71397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 каждого домашнего животного есть детёныш.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9" y="2071679"/>
            <a:ext cx="5715040" cy="47632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455\Downloads\images (1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428604"/>
            <a:ext cx="7952424" cy="601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455\Downloads\images (15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785794"/>
            <a:ext cx="8016843" cy="564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качанные файлы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394887"/>
            <a:ext cx="7500990" cy="62758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455\Downloads\images (1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9"/>
            <a:ext cx="805427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images (9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7550" y="3258344"/>
            <a:ext cx="2628900" cy="1743075"/>
          </a:xfrm>
        </p:spPr>
      </p:pic>
      <p:pic>
        <p:nvPicPr>
          <p:cNvPr id="10" name="Рисунок 9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41" y="642918"/>
            <a:ext cx="8345363" cy="5533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455\Downloads\скачанные файлы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642918"/>
            <a:ext cx="7934362" cy="5616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Сторожит, грызёт, лает. Кто это?</a:t>
            </a:r>
            <a:endParaRPr lang="ru-RU" dirty="0"/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/>
          <a:srcRect l="8456" r="8114"/>
          <a:stretch>
            <a:fillRect/>
          </a:stretch>
        </p:blipFill>
        <p:spPr>
          <a:xfrm>
            <a:off x="1357290" y="2000240"/>
            <a:ext cx="6715172" cy="44291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Мяукает,ласкает,царапаеться.Кто</a:t>
            </a:r>
            <a:r>
              <a:rPr lang="ru-RU" dirty="0" smtClean="0"/>
              <a:t> это?</a:t>
            </a:r>
            <a:endParaRPr lang="ru-RU" dirty="0"/>
          </a:p>
        </p:txBody>
      </p:sp>
      <p:pic>
        <p:nvPicPr>
          <p:cNvPr id="4" name="Содержимое 3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439" t="2751" r="25889" b="-1784"/>
          <a:stretch>
            <a:fillRect/>
          </a:stretch>
        </p:blipFill>
        <p:spPr>
          <a:xfrm>
            <a:off x="2928926" y="1000108"/>
            <a:ext cx="4500594" cy="540457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Отгадай загадку!!!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Позову- и подойдёт, на колени ляжет,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Если очень попрошу, сказку мне расскажет.</a:t>
            </a:r>
          </a:p>
          <a:p>
            <a:r>
              <a:rPr lang="ru-RU" dirty="0" err="1" smtClean="0">
                <a:solidFill>
                  <a:srgbClr val="FF0000"/>
                </a:solidFill>
              </a:rPr>
              <a:t>Мягенькая</a:t>
            </a:r>
            <a:r>
              <a:rPr lang="ru-RU" dirty="0" smtClean="0">
                <a:solidFill>
                  <a:srgbClr val="FF0000"/>
                </a:solidFill>
              </a:rPr>
              <a:t> шерстка, круглые глазищи,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расходиться от щёк длинные усищи.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Трётся ласково у ног если кушать хочет,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Любит лапкой покатать бабушкин клубочек.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Убегают от неё серенькие мышки.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 кого они бегут, знаете ,детишки?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Хрюкает,роет,скачет.Кто</a:t>
            </a:r>
            <a:r>
              <a:rPr lang="ru-RU" dirty="0" smtClean="0"/>
              <a:t> это?</a:t>
            </a:r>
            <a:endParaRPr lang="ru-RU" dirty="0"/>
          </a:p>
        </p:txBody>
      </p:sp>
      <p:pic>
        <p:nvPicPr>
          <p:cNvPr id="4" name="Содержимое 3" descr="скачанные файлы (4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26006"/>
            <a:ext cx="7143800" cy="468454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Ржёт, бегает, скачет.</a:t>
            </a:r>
            <a:endParaRPr lang="ru-RU" dirty="0"/>
          </a:p>
        </p:txBody>
      </p:sp>
      <p:pic>
        <p:nvPicPr>
          <p:cNvPr id="4" name="Содержимое 3" descr="images (5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00240"/>
            <a:ext cx="6072229" cy="443344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Блеет, бодается.</a:t>
            </a:r>
            <a:endParaRPr lang="ru-RU" dirty="0"/>
          </a:p>
        </p:txBody>
      </p:sp>
      <p:pic>
        <p:nvPicPr>
          <p:cNvPr id="4" name="Содержимое 3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924" y="1391426"/>
            <a:ext cx="6278910" cy="518582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Мычит, жуёт, ходит, даёт молоко.</a:t>
            </a:r>
            <a:endParaRPr lang="ru-RU" dirty="0"/>
          </a:p>
        </p:txBody>
      </p:sp>
      <p:pic>
        <p:nvPicPr>
          <p:cNvPr id="4" name="Содержимое 3" descr="скачанные файлы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752404"/>
            <a:ext cx="6286544" cy="454822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853" y="2967335"/>
            <a:ext cx="810029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cfbe_d2f60da2_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0428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-Zvuki-KOSHKA-MYAUKAET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6244936"/>
            <a:ext cx="304800" cy="304800"/>
          </a:xfrm>
          <a:prstGeom prst="rect">
            <a:avLst/>
          </a:prstGeom>
        </p:spPr>
      </p:pic>
      <p:pic>
        <p:nvPicPr>
          <p:cNvPr id="4" name="OBRAZ-Zvuki-KOSHKA-MYAUKAET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72836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3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рова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039.radikal.ru/1105/c0/8d0eec6273a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3" t="5008" r="5692" b="13376"/>
          <a:stretch>
            <a:fillRect/>
          </a:stretch>
        </p:blipFill>
        <p:spPr bwMode="auto">
          <a:xfrm>
            <a:off x="609600" y="923982"/>
            <a:ext cx="8077200" cy="562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vuki_zhivotnyh_Korova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762000" y="6248400"/>
            <a:ext cx="304800" cy="304800"/>
          </a:xfrm>
          <a:prstGeom prst="rect">
            <a:avLst/>
          </a:prstGeom>
        </p:spPr>
      </p:pic>
      <p:pic>
        <p:nvPicPr>
          <p:cNvPr id="8" name="Zvuki_zhivotnyh_Korova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57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4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obaka_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82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vseprophoto.ru/cliparts/animals/animals1/0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26" t="10226" r="6818" b="5682"/>
          <a:stretch>
            <a:fillRect/>
          </a:stretch>
        </p:blipFill>
        <p:spPr bwMode="auto">
          <a:xfrm>
            <a:off x="1312141" y="-37812"/>
            <a:ext cx="67691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vuki_zhivotnyh_Sobaka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187450" y="6096000"/>
            <a:ext cx="304800" cy="304800"/>
          </a:xfrm>
          <a:prstGeom prst="rect">
            <a:avLst/>
          </a:prstGeom>
        </p:spPr>
      </p:pic>
      <p:pic>
        <p:nvPicPr>
          <p:cNvPr id="7" name="Zvuki_zhivotnyh_Sobaka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096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5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07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onjushnya_loshadi_rzh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onjushnya_loshadi_rzhu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stat16.privet.ru/lr/090dfcca0efe3513d5844c1d9364b659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2738" y="14288"/>
            <a:ext cx="5978525" cy="683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vuki_zhivotnyh_Loshad_(vmusice.net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990600" y="6304612"/>
            <a:ext cx="304800" cy="304800"/>
          </a:xfrm>
          <a:prstGeom prst="rect">
            <a:avLst/>
          </a:prstGeom>
        </p:spPr>
      </p:pic>
      <p:pic>
        <p:nvPicPr>
          <p:cNvPr id="9" name="Zvuki_zhivotnyh_Loshad_(vmusice.net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9"/>
          <a:stretch>
            <a:fillRect/>
          </a:stretch>
        </p:blipFill>
        <p:spPr>
          <a:xfrm>
            <a:off x="5334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8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звук4090.wav">
            <a:hlinkClick r:id="" action="ppaction://media"/>
          </p:cNvPr>
          <p:cNvPicPr>
            <a:picLocks noRot="1" noChangeAspect="1"/>
          </p:cNvPicPr>
          <p:nvPr>
            <a:wavAudioFile r:embed="rId1" name="звук коза 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5" descr="коза 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087" y="793366"/>
            <a:ext cx="4492625" cy="537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oza_-_bleyane_kozy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066800" y="6172200"/>
            <a:ext cx="304800" cy="304800"/>
          </a:xfrm>
          <a:prstGeom prst="rect">
            <a:avLst/>
          </a:prstGeom>
        </p:spPr>
      </p:pic>
      <p:pic>
        <p:nvPicPr>
          <p:cNvPr id="6" name="koza_-_bleyane_kozy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1385455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39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2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вук овцы 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баран 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8857" y="311727"/>
            <a:ext cx="6646285" cy="664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vuki_zhivotnyh_Barany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88818" y="6400800"/>
            <a:ext cx="304800" cy="304800"/>
          </a:xfrm>
          <a:prstGeom prst="rect">
            <a:avLst/>
          </a:prstGeom>
        </p:spPr>
      </p:pic>
      <p:pic>
        <p:nvPicPr>
          <p:cNvPr id="7" name="Zvuki_zhivotnyh_Barany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2286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16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1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rjukane_vizg_svinei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meat-expert.ru/forum/uploads/monthly_07_2012/post-8415-0-47330800-1342512599_thumb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8569" y="402544"/>
            <a:ext cx="6306231" cy="630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vuki_zhivotnyh_porosenok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62000" y="6248400"/>
            <a:ext cx="304800" cy="304800"/>
          </a:xfrm>
          <a:prstGeom prst="rect">
            <a:avLst/>
          </a:prstGeom>
        </p:spPr>
      </p:pic>
      <p:pic>
        <p:nvPicPr>
          <p:cNvPr id="7" name="zvuki_zhivotnyh_porosenok_(vmusice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762000" y="58881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99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8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116</Words>
  <Application>Microsoft Office PowerPoint</Application>
  <PresentationFormat>Экран (4:3)</PresentationFormat>
  <Paragraphs>19</Paragraphs>
  <Slides>24</Slides>
  <Notes>0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Слайд 1</vt:lpstr>
      <vt:lpstr>Отгадай загадку!!!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 каждого домашнего животного есть детёныш.</vt:lpstr>
      <vt:lpstr>Слайд 12</vt:lpstr>
      <vt:lpstr>Слайд 13</vt:lpstr>
      <vt:lpstr>Слайд 14</vt:lpstr>
      <vt:lpstr>Слайд 15</vt:lpstr>
      <vt:lpstr>Слайд 16</vt:lpstr>
      <vt:lpstr>Слайд 17</vt:lpstr>
      <vt:lpstr>Сторожит, грызёт, лает. Кто это?</vt:lpstr>
      <vt:lpstr>Мяукает,ласкает,царапаеться.Кто это?</vt:lpstr>
      <vt:lpstr>Хрюкает,роет,скачет.Кто это?</vt:lpstr>
      <vt:lpstr>Ржёт, бегает, скачет.</vt:lpstr>
      <vt:lpstr>Блеет, бодается.</vt:lpstr>
      <vt:lpstr>Мычит, жуёт, ходит, даёт молоко.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RV3UX</dc:creator>
  <cp:lastModifiedBy>455</cp:lastModifiedBy>
  <cp:revision>20</cp:revision>
  <dcterms:created xsi:type="dcterms:W3CDTF">2015-11-07T05:36:57Z</dcterms:created>
  <dcterms:modified xsi:type="dcterms:W3CDTF">2015-11-26T19:22:05Z</dcterms:modified>
</cp:coreProperties>
</file>