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2"/>
  </p:notesMasterIdLst>
  <p:sldIdLst>
    <p:sldId id="303" r:id="rId2"/>
    <p:sldId id="343" r:id="rId3"/>
    <p:sldId id="350" r:id="rId4"/>
    <p:sldId id="351" r:id="rId5"/>
    <p:sldId id="344" r:id="rId6"/>
    <p:sldId id="352" r:id="rId7"/>
    <p:sldId id="347" r:id="rId8"/>
    <p:sldId id="348" r:id="rId9"/>
    <p:sldId id="349" r:id="rId10"/>
    <p:sldId id="35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9900"/>
    <a:srgbClr val="CC6600"/>
    <a:srgbClr val="FFFFCC"/>
    <a:srgbClr val="FF9900"/>
    <a:srgbClr val="CCFFFF"/>
    <a:srgbClr val="CC0099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94818" autoAdjust="0"/>
  </p:normalViewPr>
  <p:slideViewPr>
    <p:cSldViewPr>
      <p:cViewPr varScale="1">
        <p:scale>
          <a:sx n="71" d="100"/>
          <a:sy n="71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A10703-3484-4B9F-8B31-384578EF8EBD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78B137-DE79-442B-984C-4A4ACB6CD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F3AD-A233-4811-9051-6951510E4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FBFC7-CA09-4DC4-B212-E2CDF46EE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EDD2C-21C1-413E-834B-87586C9AC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9862C-9153-45B9-8682-49B150D74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52DC-C538-4B2E-9CDC-32A77EAE1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C0534-0B26-43FA-BFB9-653927A66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16BAF-18C8-42A2-B44F-2301DBF8F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AB432-AB8D-46C8-81A7-BC0118862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77B6C-1076-4902-81DA-4572B3800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EE807-4C9A-484B-911F-219DEBEDD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2E701-BAA2-43DA-8DFA-B8EC226CE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842E0-71E8-4EEE-B30E-A022F60E1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2449338-B88B-4849-B964-16F692D6E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  <p:sldLayoutId id="2147483706" r:id="rId12"/>
  </p:sldLayoutIdLst>
  <p:transition spd="slow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252028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в рамках образовательной области «Художественно-эстетического развития»</a:t>
            </a:r>
            <a:b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2565400"/>
            <a:ext cx="8207375" cy="410368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Тема:«ВЕСЕННЕЕ СОЛНЫШКО»</a:t>
            </a:r>
          </a:p>
          <a:p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младшего дошкольного возраста</a:t>
            </a: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Максимова Ольга Сергеевна </a:t>
            </a:r>
          </a:p>
          <a:p>
            <a:pPr algn="r"/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МБДОУ –детский сад №2  г. Меленки</a:t>
            </a: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r"/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63377" cy="17412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</a:t>
            </a:r>
            <a:b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 ВНИМАНИЕ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Рисунок 1" descr="377f085776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24944"/>
            <a:ext cx="20277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4" name="Rectangle 18"/>
          <p:cNvSpPr>
            <a:spLocks noGrp="1" noChangeArrowheads="1"/>
          </p:cNvSpPr>
          <p:nvPr>
            <p:ph type="title"/>
          </p:nvPr>
        </p:nvSpPr>
        <p:spPr>
          <a:xfrm>
            <a:off x="468313" y="620688"/>
            <a:ext cx="8229600" cy="5904656"/>
          </a:xfrm>
          <a:solidFill>
            <a:srgbClr val="FFFFCC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l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Программное содержание: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Воспитательная задача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Воспитывать желание приходить на помощь. Способствовать воспитанию самостоятельности и аккуратности в работе.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Развивающая задача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память, мышление, воображение, речь, мелкую моторику рук. Развивать познавательный интерес, фантазию, интерес к деятельности. Умение доводить начатое до конца.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Обучающая задача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Учить детей рисовать клеем ПВА по центру листа бумаги. Обобщать словарь детей прилагательными: теплее, веселее, светлее. Активизация словаря: солнышко, тучка, птички.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Материал и оборудование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ширма, на которой изображены силуэты - солнышко, туча, зайчик, воробьи; клей ПВА, картон жёлтого цвета (А4;), манная крупа.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Взаимодействие с другими видами деятельности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 НОД:     - наблюдение за погодой на прогулке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- чтение книги «Краденое солнце» Чуковского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- рассматривание иллюстраций книг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- пение песни « солнышко лучистое»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- игровая деятельность: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/и «Солнышко и тучка»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НОД: создание выставки творческих работ детей для родителей   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на тему: «Рисуем клеем ПВА и манной крупой»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Взаимодействие с семьями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наблюдение за погодой,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чтение книг и рассматривание иллюстраций с изображением солнца.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максимова\IMG_8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49080"/>
            <a:ext cx="2040308" cy="1530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75656" y="548680"/>
            <a:ext cx="6552728" cy="2304256"/>
          </a:xfrm>
          <a:solidFill>
            <a:srgbClr val="FFFFCC"/>
          </a:solidFill>
          <a:ln>
            <a:solidFill>
              <a:srgbClr val="FF99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дети стоят около воспитателя. </a:t>
            </a: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Ребятки, хотите ли вы, отправится в солнечную страну? …(хотим). </a:t>
            </a: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 для этого надо закрыть глаза руками </a:t>
            </a: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(дети закрывают глаза…) </a:t>
            </a:r>
          </a:p>
          <a:p>
            <a:pPr marL="0" indent="0">
              <a:buFontTx/>
              <a:buNone/>
              <a:defRPr/>
            </a:pPr>
            <a:endParaRPr lang="ru-RU" dirty="0" smtClean="0">
              <a:cs typeface="Arial" charset="0"/>
            </a:endParaRPr>
          </a:p>
        </p:txBody>
      </p:sp>
      <p:pic>
        <p:nvPicPr>
          <p:cNvPr id="1026" name="Picture 2" descr="J:\максимова\IMG_8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813" y="3140970"/>
            <a:ext cx="2016282" cy="1512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908720"/>
            <a:ext cx="7488832" cy="5256584"/>
          </a:xfrm>
          <a:solidFill>
            <a:srgbClr val="FFFFCC"/>
          </a:solidFill>
          <a:ln>
            <a:solidFill>
              <a:srgbClr val="FF99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это время воспитатель открывает занавес у ширмы, дети открывают глаза.</a:t>
            </a: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Воспитатель: - Посмотрите как здесь красиво (показывает на ширму). Что вы здесь видите? … (птички поют, солнышко светит, зайчик играет, тучка). А причиной всему этому солнышко. А как вы думаете, какое солнышко? (весёлое или грустное). </a:t>
            </a: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Дети: весёлое. </a:t>
            </a: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когда улыбается солнышко у нас какое настроение? …</a:t>
            </a: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Дети: весёлое. </a:t>
            </a: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Всем от этого становится теплей, веселей. Ребятки какого цвета солнышко? ... (жёлтое). А что есть ещё у солнышка?... (лучики)</a:t>
            </a:r>
          </a:p>
          <a:p>
            <a:pPr marL="0" indent="0" algn="ctr">
              <a:buFontTx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ru-RU" sz="18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2051" name="Picture 3" descr="J:\максимова\IMG_8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797144"/>
            <a:ext cx="1536223" cy="1152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476672"/>
            <a:ext cx="8075240" cy="5976664"/>
          </a:xfrm>
          <a:solidFill>
            <a:srgbClr val="FFFFCC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(Воспитатель накрывает солнышко тучкой). Но вот ребятки солнышко скрылось за тучей, воробьи нахохлились, зайчик приуныл:</a:t>
            </a:r>
          </a:p>
          <a:p>
            <a:pPr marL="0" indent="0" algn="ctr">
              <a:buFontTx/>
              <a:buNone/>
              <a:defRPr/>
            </a:pPr>
            <a:endPara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«Плачет серый воробей - выйди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солнышко скорей, нам без солнышко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обидно, в поле зёрнышко не видно.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Плачет зайка на лужайке -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сбился бедный он в пути, ему до дома не дойти».</a:t>
            </a: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же нам делать, как им всем помочь? …</a:t>
            </a: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бы солнышко выглянуло из-за тучи?... </a:t>
            </a: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(дети предлагают варианты и приходят к выводу, </a:t>
            </a: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надо прогнать тучку.)</a:t>
            </a:r>
          </a:p>
          <a:p>
            <a:pPr marL="0" indent="0" algn="ctr">
              <a:buFontTx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ru-RU" sz="18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3074" name="Picture 2" descr="J:\максимова\IMG_8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905154"/>
            <a:ext cx="1608249" cy="1206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7715200" cy="4680520"/>
          </a:xfrm>
          <a:solidFill>
            <a:srgbClr val="FFFFCC"/>
          </a:solidFill>
          <a:ln>
            <a:solidFill>
              <a:srgbClr val="FF99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как? …подуть, потопать, похлопать (варианты предлагаемые детьми обыгрываются). 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же ещё можно сделать? …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(если варианта «нарисовать не будет, то воспитатель обращает внимание детей на столы)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Может нам нарисовать солнышко? ... (варианты детей).</a:t>
            </a:r>
          </a:p>
          <a:p>
            <a:pPr marL="0" indent="0">
              <a:buFontTx/>
              <a:buNone/>
              <a:defRPr/>
            </a:pPr>
            <a:endParaRPr lang="ru-RU" dirty="0" smtClean="0">
              <a:cs typeface="Arial" charset="0"/>
            </a:endParaRPr>
          </a:p>
        </p:txBody>
      </p:sp>
      <p:pic>
        <p:nvPicPr>
          <p:cNvPr id="4099" name="Picture 3" descr="J:\максимова\IMG_8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1595752" cy="1196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J:\максимова\IMG_8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429000"/>
            <a:ext cx="1656254" cy="1242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5536" y="332656"/>
            <a:ext cx="8477736" cy="2376264"/>
          </a:xfrm>
          <a:solidFill>
            <a:srgbClr val="FFFFCC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Ребятки, а солнышко мы будем рисовать необычно, клеем ПВА и манной крупой 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(Воспитатель показывает свой образец, комментируя свои действия: сначала нарисую по середине круг-солнышко, затем лучики, а потом всё посыплю манной крупой, а когда подсохнет, ссыпаю её на тарелочку).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Вот как красиво получилось. Вам нравится? …(да).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вы хотите нарисовать такое же солнышко? … (да).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рисуют.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cs typeface="Arial" charset="0"/>
            </a:endParaRPr>
          </a:p>
        </p:txBody>
      </p:sp>
      <p:pic>
        <p:nvPicPr>
          <p:cNvPr id="5122" name="Picture 2" descr="J:\максимова\IMG_8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764" y="3068961"/>
            <a:ext cx="1536218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J:\максимова\IMG_8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149080"/>
            <a:ext cx="1656254" cy="1242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416824" cy="4608512"/>
          </a:xfrm>
          <a:solidFill>
            <a:srgbClr val="FFFFCC"/>
          </a:solidFill>
          <a:ln>
            <a:solidFill>
              <a:srgbClr val="FF99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 окончания занятия, работы выкладываются на стол к сюжетному панно. </a:t>
            </a:r>
          </a:p>
          <a:p>
            <a:pPr marL="0" indent="0">
              <a:buFontTx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Молодцы, ребятки, много нарисовали солнышек, все постарались. Посмотрите, и наше солнышко вышло из-за тучи, теперь всем станет … светлее, веселее и теплее. И воробьи увидят …свои зёрнышки, и зайка … найдёт дорогу домой.</a:t>
            </a: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FontTx/>
              <a:buNone/>
              <a:defRPr/>
            </a:pPr>
            <a:endParaRPr lang="ru-RU" dirty="0" smtClean="0"/>
          </a:p>
        </p:txBody>
      </p:sp>
      <p:pic>
        <p:nvPicPr>
          <p:cNvPr id="8194" name="Picture 2" descr="J:\максимова\IMG_8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77072"/>
            <a:ext cx="1536226" cy="1152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Documents and Settings\Андрей\Рабочий стол\IMG_6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1584176" cy="1188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6768752" cy="4392488"/>
          </a:xfrm>
          <a:solidFill>
            <a:srgbClr val="FFFFCC"/>
          </a:solidFill>
          <a:ln>
            <a:solidFill>
              <a:srgbClr val="FF99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Ребятки, а мы с вами знаем интересную игру «Солнышко и тучка», поиграть в неё? … (да).</a:t>
            </a:r>
          </a:p>
          <a:p>
            <a:pPr marL="0" indent="0" algn="ctr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играют.</a:t>
            </a:r>
          </a:p>
          <a:p>
            <a:pPr marL="0" indent="0">
              <a:buFontTx/>
              <a:buNone/>
              <a:defRPr/>
            </a:pPr>
            <a:endParaRPr lang="ru-RU" dirty="0" smtClean="0"/>
          </a:p>
        </p:txBody>
      </p:sp>
      <p:pic>
        <p:nvPicPr>
          <p:cNvPr id="5" name="Picture 2" descr="J:\максимова\IMG_8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834932"/>
            <a:ext cx="2112315" cy="1584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3596</TotalTime>
  <Words>333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Презентация занятие в рамках образовательной области «Художественно-эстетического развития» </vt:lpstr>
      <vt:lpstr>Программное содержание:  Воспитательная задача: Воспитывать желание приходить на помощь. Способствовать воспитанию самостоятельности и аккуратности в работе. Развивающая задача: Развивать память, мышление, воображение, речь, мелкую моторику рук. Развивать познавательный интерес, фантазию, интерес к деятельности. Умение доводить начатое до конца. Обучающая задача: Учить детей рисовать клеем ПВА по центру листа бумаги. Обобщать словарь детей прилагательными: теплее, веселее, светлее. Активизация словаря: солнышко, тучка, птички. Материал и оборудование: ширма, на которой изображены силуэты - солнышко, туча, зайчик, воробьи; клей ПВА, картон жёлтого цвета (А4;), манная крупа.  Взаимодействие с другими видами деятельности: до НОД:     - наблюдение за погодой на прогулке                     - чтение книги «Краденое солнце» Чуковского                     - рассматривание иллюстраций книг                     - пение песни « солнышко лучистое»                     - игровая деятельность: п/и «Солнышко и тучка» после НОД: создание выставки творческих работ детей для родителей                            на тему: «Рисуем клеем ПВА и манной крупой»  Взаимодействие с семьями:  - наблюдение за погодой, - чтение книг и рассматривание иллюстраций с изображением солнца.   </vt:lpstr>
      <vt:lpstr>Слайд 3</vt:lpstr>
      <vt:lpstr>Слайд 4</vt:lpstr>
      <vt:lpstr>Слайд 5</vt:lpstr>
      <vt:lpstr>Слайд 6</vt:lpstr>
      <vt:lpstr>Ребятки, а солнышко мы будем рисовать необычно, клеем ПВА и манной крупой .  (Воспитатель показывает свой образец, комментируя свои действия: сначала нарисую по середине круг-солнышко, затем лучики, а потом всё посыплю манной крупой, а когда подсохнет, ссыпаю её на тарелочку).  - Вот как красиво получилось. Вам нравится? …(да).  А вы хотите нарисовать такое же солнышко? … (да).  Дети рисуют.  </vt:lpstr>
      <vt:lpstr>Слайд 8</vt:lpstr>
      <vt:lpstr>Слайд 9</vt:lpstr>
      <vt:lpstr>  БЛАГОДАРЮ  ЗА   ВНИМАНИЕ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nngad</dc:creator>
  <cp:lastModifiedBy>Андрей</cp:lastModifiedBy>
  <cp:revision>360</cp:revision>
  <dcterms:created xsi:type="dcterms:W3CDTF">2012-03-09T15:36:57Z</dcterms:created>
  <dcterms:modified xsi:type="dcterms:W3CDTF">2015-12-03T12:12:51Z</dcterms:modified>
</cp:coreProperties>
</file>