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68" r:id="rId3"/>
    <p:sldId id="264" r:id="rId4"/>
    <p:sldId id="267" r:id="rId5"/>
    <p:sldId id="272" r:id="rId6"/>
    <p:sldId id="273" r:id="rId7"/>
    <p:sldId id="274" r:id="rId8"/>
    <p:sldId id="275" r:id="rId9"/>
    <p:sldId id="289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8" r:id="rId18"/>
    <p:sldId id="285" r:id="rId19"/>
    <p:sldId id="287" r:id="rId20"/>
    <p:sldId id="286" r:id="rId21"/>
    <p:sldId id="269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F6B9F-5453-4969-AF23-A78F2E185CD1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0D6F5-CCE2-4ED9-A073-F8F000D3C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16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0D6F5-CCE2-4ED9-A073-F8F000D3CEE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776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100A-AB10-44B6-A3FD-A77E0ED687E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B9B4-5A95-40E0-918B-E9EDE9A93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100A-AB10-44B6-A3FD-A77E0ED687E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B9B4-5A95-40E0-918B-E9EDE9A93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100A-AB10-44B6-A3FD-A77E0ED687E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B9B4-5A95-40E0-918B-E9EDE9A93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100A-AB10-44B6-A3FD-A77E0ED687E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B9B4-5A95-40E0-918B-E9EDE9A93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100A-AB10-44B6-A3FD-A77E0ED687E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B9B4-5A95-40E0-918B-E9EDE9A93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100A-AB10-44B6-A3FD-A77E0ED687E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B9B4-5A95-40E0-918B-E9EDE9A93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100A-AB10-44B6-A3FD-A77E0ED687E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B9B4-5A95-40E0-918B-E9EDE9A93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100A-AB10-44B6-A3FD-A77E0ED687E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B9B4-5A95-40E0-918B-E9EDE9A93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100A-AB10-44B6-A3FD-A77E0ED687E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B9B4-5A95-40E0-918B-E9EDE9A93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100A-AB10-44B6-A3FD-A77E0ED687E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3B9B4-5A95-40E0-918B-E9EDE9A93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100A-AB10-44B6-A3FD-A77E0ED687E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03B9B4-5A95-40E0-918B-E9EDE9A932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1A100A-AB10-44B6-A3FD-A77E0ED687E5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03B9B4-5A95-40E0-918B-E9EDE9A932C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029440" cy="1152128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80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772816"/>
            <a:ext cx="3983352" cy="424847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Багаутдинова</a:t>
            </a:r>
            <a:r>
              <a:rPr lang="ru-RU" sz="4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Светлана </a:t>
            </a:r>
            <a:r>
              <a:rPr lang="ru-RU" sz="4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Минсаяфовна</a:t>
            </a:r>
            <a:endParaRPr lang="ru-RU" sz="4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</a:t>
            </a:r>
          </a:p>
          <a:p>
            <a:pPr algn="ctr"/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31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Чишмакай</a:t>
            </a: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1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с.Агерзе</a:t>
            </a: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Азнакаевского</a:t>
            </a: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РТ</a:t>
            </a:r>
            <a:endParaRPr lang="ru-RU" sz="31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P103029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38887">
            <a:off x="4256584" y="1930266"/>
            <a:ext cx="4657693" cy="352144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Праздник «</a:t>
            </a:r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Көзге муллык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004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 rot="383099">
            <a:off x="4783853" y="1354015"/>
            <a:ext cx="4205324" cy="301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_0025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 rot="20997379">
            <a:off x="314550" y="1364714"/>
            <a:ext cx="3810151" cy="301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K:\фотографии\новые,садик\IMG_00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3768" y="3356992"/>
            <a:ext cx="4464496" cy="333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Выпускной 2014 года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666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42211" y="1223417"/>
            <a:ext cx="4081833" cy="2828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IMG_665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70100" y="1287753"/>
            <a:ext cx="4125316" cy="275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K:\фотографии\Новая папка\IMG_70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3768" y="3717032"/>
            <a:ext cx="4680520" cy="295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Открытое мероприятие для жителей села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Агерзе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«Без – Тукай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оныклары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Изображение 04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460043" y="1484784"/>
            <a:ext cx="3683957" cy="286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K:\проект!!!!!!\Изображение 0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3717032"/>
            <a:ext cx="403244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Изображение 019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0" y="1412776"/>
            <a:ext cx="3577576" cy="2885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«Никто не забыт – ничто не забыто»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Праздник посвященный ко дню 9 мая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Изображение 01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1408599">
            <a:off x="74713" y="1514074"/>
            <a:ext cx="3718291" cy="278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Изображение 00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222825">
            <a:off x="5521266" y="1452641"/>
            <a:ext cx="3540456" cy="265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K:\проект!!!!!!\Изображение 0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71800" y="3789040"/>
            <a:ext cx="3899612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Концерт для жителей села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617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 rot="354657">
            <a:off x="4778422" y="1055883"/>
            <a:ext cx="4285857" cy="294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Documents and Settings\Назиля\Рабочий стол\я такая разная\IMG_62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3356992"/>
            <a:ext cx="5112568" cy="3288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IMG_6163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 rot="21269470">
            <a:off x="136223" y="943169"/>
            <a:ext cx="3945349" cy="302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Праздник пап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P007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 rot="326457">
            <a:off x="4970896" y="1093365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P0108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123728" y="364502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K:\фотографии\IMGP008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345347">
            <a:off x="101317" y="974875"/>
            <a:ext cx="384042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Новый 2014 год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P4578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 rot="346775">
            <a:off x="4834682" y="1321583"/>
            <a:ext cx="4038600" cy="256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Назиля\Рабочий стол\IMGP45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3861048"/>
            <a:ext cx="430856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IMGP4604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 rot="21425030">
            <a:off x="63544" y="1369807"/>
            <a:ext cx="4038600" cy="260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безнең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дусларыбыз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проект!!!!!!\Изображение 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проект!!!!!!\Изображение 0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496401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Наши таланты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фотографии\новые,садик\IMG_6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313" y="1484784"/>
            <a:ext cx="336857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графии\новые,садик\IMG_6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86369"/>
            <a:ext cx="3246512" cy="240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проект!!!!!!\Изображение 06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325124" cy="24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проект!!!!!!\Изображение 1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633" y="2492896"/>
            <a:ext cx="3278422" cy="245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проект!!!!!!\Изображение 11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426" y="4064843"/>
            <a:ext cx="3245425" cy="24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088632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Наши будущие артисты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фотографии\садик\IMGP017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1268760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фотографии\садик\IMGP367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4005064"/>
            <a:ext cx="4176464" cy="26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фотографии\садик\IMGP378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918581" cy="29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фотографии\садик\IMAG077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4115905" cy="265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517273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Моё педагогическое кредо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«Лучший способ сделать детей хорошими – сделать их счастливыми»</a:t>
            </a:r>
          </a:p>
          <a:p>
            <a:pPr algn="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Оскар Уайльд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Мы любим спорт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F:\проект!!!!!!\Фото08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4644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проект!!!!!!\Фото08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672408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442693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Участие в мероприятиях и конкурсах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проект!!!!!!\DSC01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520664" cy="264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роект!!!!!!\Фото04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2664" y="1844824"/>
            <a:ext cx="3534681" cy="25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фотографии\детский садик клуб\IMG_617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5598"/>
            <a:ext cx="3722251" cy="24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фотографии\конкурс\IMG_793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5598"/>
            <a:ext cx="3722250" cy="24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НАШИ УТРЕННИКИ  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«Праздник Мам»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проект!!!!!!\IMGP44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05633">
            <a:off x="219503" y="2248515"/>
            <a:ext cx="4465818" cy="33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проект!!!!!!\IMGP444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4590">
            <a:off x="4276294" y="2273278"/>
            <a:ext cx="4479256" cy="335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Казанское педагогическое училище № 1 </a:t>
            </a:r>
            <a:b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Среднее специальное образование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04664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" name="Содержимое 9" descr="diplom1_001ghhhh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475656" y="2132856"/>
            <a:ext cx="6348876" cy="432048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Scan_20151124_193945_00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899592" y="1412776"/>
            <a:ext cx="7697057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9838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Родительское собрание на тему: «Игра в жизни детей 3-4 лет». Сентябрь 2013 г.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на тему: «Домашняя игротека». Ноябрь 2014 г.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Собрание для родителей презентация Адаптация детей раннего возраста к условиям ДОУ. Сентябрь 201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семейного воспитания по теме: «Трудовое воспитание». Январь 2014 г.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Прогулки «Осень золотая» и «К нам пришла весна» в рамках проекта «Ребенок и природа». 2014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en-US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Целевая прогулка «Золотые руки наших сельчан»в рамках проекта «Ребенок и природа».2015 г.</a:t>
            </a:r>
          </a:p>
          <a:p>
            <a:pPr>
              <a:buFont typeface="Wingdings" pitchFamily="2" charset="2"/>
              <a:buChar char="v"/>
            </a:pPr>
            <a:endParaRPr lang="en-US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-3MvXqpV2yU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6228184" y="1700808"/>
            <a:ext cx="2771800" cy="381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0byKTMaC1Z8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2843808" y="1556792"/>
            <a:ext cx="3168352" cy="4360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Documents and Settings\Назиля\Рабочий стол\аттестация\5iGdus9H9S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1137" y="1793683"/>
            <a:ext cx="2580933" cy="3553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2_l68vWS6o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21360667">
            <a:off x="395536" y="282359"/>
            <a:ext cx="2304256" cy="3171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MHnK33PlF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388304">
            <a:off x="6588224" y="188640"/>
            <a:ext cx="2267712" cy="3121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Documents and Settings\Назиля\Рабочий стол\аттестация\FBLcs9L9Vi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9712" y="3573016"/>
            <a:ext cx="2266950" cy="312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Назиля\Рабочий стол\аттестация\kAkjjnsDtE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056" y="3429000"/>
            <a:ext cx="2266950" cy="312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Documents and Settings\Назиля\Рабочий стол\аттестация\6bewXEBIDzM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15816" y="332656"/>
            <a:ext cx="3384376" cy="2459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XphVTiCwjc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75856" y="1124744"/>
            <a:ext cx="2539797" cy="3495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WGn_e4dDL5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539399">
            <a:off x="6192375" y="1815528"/>
            <a:ext cx="2679902" cy="3688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Documents and Settings\Назиля\Рабочий стол\аттестация\xoDAh9MEIf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226307">
            <a:off x="195309" y="1549411"/>
            <a:ext cx="2722824" cy="374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veta_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39752" y="332656"/>
            <a:ext cx="4104456" cy="5645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210</Words>
  <Application>Microsoft Office PowerPoint</Application>
  <PresentationFormat>Экран (4:3)</PresentationFormat>
  <Paragraphs>33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Портфолио</vt:lpstr>
      <vt:lpstr>Моё педагогическое кредо</vt:lpstr>
      <vt:lpstr> Казанское педагогическое училище № 1  Среднее специальное образование</vt:lpstr>
      <vt:lpstr>Курсы повышения квалификации</vt:lpstr>
      <vt:lpstr>Работа с родителями</vt:lpstr>
      <vt:lpstr>Мои достижения</vt:lpstr>
      <vt:lpstr>Слайд 7</vt:lpstr>
      <vt:lpstr>Слайд 8</vt:lpstr>
      <vt:lpstr>Слайд 9</vt:lpstr>
      <vt:lpstr>Праздник «Көзге муллык»</vt:lpstr>
      <vt:lpstr>Выпускной 2014 года</vt:lpstr>
      <vt:lpstr>Открытое мероприятие для жителей села Агерзе «Без – Тукай оныклары»</vt:lpstr>
      <vt:lpstr>«Никто не забыт – ничто не забыто» Праздник посвященный ко дню 9 мая</vt:lpstr>
      <vt:lpstr>Концерт для жителей села</vt:lpstr>
      <vt:lpstr>Праздник пап</vt:lpstr>
      <vt:lpstr>Новый 2014 год</vt:lpstr>
      <vt:lpstr> «Кошлар – безнең  дусларыбыз»</vt:lpstr>
      <vt:lpstr>Наши таланты</vt:lpstr>
      <vt:lpstr>Наши будущие артисты</vt:lpstr>
      <vt:lpstr>Мы любим спорт</vt:lpstr>
      <vt:lpstr>Участие в мероприятиях и конкурсах</vt:lpstr>
      <vt:lpstr>НАШИ УТРЕННИКИ      «Праздник Мам»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User</dc:creator>
  <cp:lastModifiedBy>User</cp:lastModifiedBy>
  <cp:revision>42</cp:revision>
  <dcterms:created xsi:type="dcterms:W3CDTF">2015-10-06T16:18:44Z</dcterms:created>
  <dcterms:modified xsi:type="dcterms:W3CDTF">2015-11-29T18:17:33Z</dcterms:modified>
</cp:coreProperties>
</file>