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71" r:id="rId11"/>
    <p:sldId id="273" r:id="rId12"/>
    <p:sldId id="274" r:id="rId13"/>
    <p:sldId id="265" r:id="rId14"/>
    <p:sldId id="277" r:id="rId15"/>
    <p:sldId id="278" r:id="rId16"/>
    <p:sldId id="280" r:id="rId17"/>
    <p:sldId id="281" r:id="rId18"/>
    <p:sldId id="282" r:id="rId19"/>
    <p:sldId id="27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26CA7-0297-4496-A9BD-5F46F95635C4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A4B4-6FEA-41DF-B01D-8EAE71B2A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56A4D2-85BB-421D-B839-472DFB96D59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94E9F8-1879-4755-A4D2-5303AE885C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485456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 –ПРОСТРАНСТВЕННО РАЗВИВАЮЩАЯ СРЕДА ПО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физическОМУ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РАЗВИТИЮ ДЕТЕЙ ДОШКОЛЬНОГО ВОЗРАСТА   С УЧЕТОМ ФГОС ДО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064896" cy="13681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 детский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73 «Дельфин»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Подбородникова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493231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860031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44816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Техническое обеспечение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272808" cy="460851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детей при использовании оборудования. Каждое пособие должно быть устойчивое и прочное. С целью обеспечения страховки, предотвращения травматизма у детей во время игр в физкультурном уголке необходимо иметь хорошие крепления.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Материалы, из которых изготовлено оборудование, должны отвечать гигиеническим требованиям, быть экологически чистыми и прочными.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Музыкальный центр: диски с музыкой.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7488832" cy="9361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Оформление физ.уголков по возрастным группам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7488832" cy="5256584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AutoNum type="arabicPeriod"/>
            </a:pP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младших группах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детских садов уголки оформляют как одну из составных частей огромной игровой зоны. В распоряжение малышей должны быть предоставлены всевозможные горки для ходьбы, специальные игрушки-каталки, мячики разных размеров и прочее. Дети от двух до четырех лет все время находятся в достаточно активном движении. По своему личному усмотрению они могут использовать предложенные игрушки. Необходимо совмещать спортивные занятия со всевозможными ролевыми играми. Для этого следует приготовить маски героев любимых мультфильмов, а также продумать сценарий действия.</a:t>
            </a:r>
          </a:p>
          <a:p>
            <a:pPr marL="457200" indent="-457200" algn="l">
              <a:buAutoNum type="arabicPeriod"/>
            </a:pP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средних группах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спортивные уголки необходимо дополнить скакалками и обручами, настенными лесенками, батутом и различными наборами для подвижных игр, например, кеглями. Нужно создать познавательные красочные фотоальбомы, повествующие о различных популярных видах спорта.</a:t>
            </a:r>
          </a:p>
          <a:p>
            <a:pPr marL="457200" indent="-457200" algn="l">
              <a:buAutoNum type="arabicPeriod"/>
            </a:pPr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старших и подготовительных группах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 время организации специальных занятий в спортивных уголках необходимо включать элементы аэробики и фитнеса. Нужно приобрести специальные коврики для каждого ребенка. Для мальчиков добавить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гантельки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прочие тренажеры. Очень важно развивать у ребят навык действовать по определенным правилам. Сделать красочное описание игр с изображениями всех этапов.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16824" cy="10527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набор оборудования для второй младшей группы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776864" cy="54726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ходьбы, бега и равновесия         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Валик мягкий 	Длина 150 см Диаметр 20 см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Доска с ребристой поверхностью 	Длина 200 см Ширина 20 см Высота 4 см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Модуль "Змейка" 	Длина 100 см Высота 15 см 	2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Коврик, дорожка массажные, со селедочками 	4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Кольцо мягкое 	Диаметр 120 см Высота 30 см Диаметр отверстия 60 см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Куб деревянный 	Ребро 20 см 	5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Обруч большой 	Диаметр 95-100 см 	1 	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прыжков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Куб деревянный 	Ребро 20 см 	5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Мяч-попрыгунчик 	Диаметр 50 см 	2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Обруч малый 	Диаметр 50-55 см 	5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Шнур короткий 	Длина 75 см 	5 	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катания, бросания, ловли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Кегли (набор)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Мешочек с грузом малый 	Масса 150-200 г 	2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Мяч резиновый 	Диаметр 10 см 	5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Шар цветной (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фибропластиковые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 	Диаметр 20-25 см 	2 	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ползанья и лазанья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Лабиринт игровой 	1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Полукольцо мягкое 	Диаметр 120 см Высота 30 см Диаметр 5-6 см 	1 	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упражнений 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Колечко резиновое 	Диаметр 5-6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Лента цветная (короткая) 	Длина 50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Мяч массажный 	Диаметр 8-10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Обруч плоский 	Диаметр 40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Палка гимнастическая короткая 	Длина 75-80 см 	10 	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Флажок 	10 	</a:t>
            </a:r>
          </a:p>
          <a:p>
            <a:endParaRPr lang="ru-RU" sz="4800" dirty="0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527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набор оборудования для средней группы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Для ходьбы, бега, равновесия 	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</a:t>
            </a:r>
            <a:r>
              <a:rPr lang="ru-RU" sz="1400" dirty="0" smtClean="0"/>
              <a:t>Коврик массажный 	Длина 75 см, Ширина 70 см 	10 </a:t>
            </a:r>
            <a:r>
              <a:rPr lang="ru-RU" sz="1400" b="1" dirty="0" smtClean="0"/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Шнур длинный 	Длина 150-см, Диаметр 2 см 	1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Для прыжков 	Куб деревянный 	Ребро 20 см 	5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Мяч-попрыгунчик 	Диаметр 50 см 	2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Обруч плоский 	Диаметр 40 см 	3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Палка гимнастическая короткая 	Длина 75-80 см 	10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Скакалка короткая 	Длина 120-150 см 	3 	</a:t>
            </a:r>
          </a:p>
          <a:p>
            <a:pPr>
              <a:buNone/>
            </a:pPr>
            <a:r>
              <a:rPr lang="ru-RU" sz="1400" b="1" dirty="0" smtClean="0"/>
              <a:t>Для катания, бросания, ловли 	Кегли 	5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err="1" smtClean="0"/>
              <a:t>Кольцеброс</a:t>
            </a:r>
            <a:r>
              <a:rPr lang="ru-RU" sz="1400" dirty="0" smtClean="0"/>
              <a:t> (набор) 	2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Мешочек с грузом большой 	Масса 400 г 	2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Обруч большой 	Диаметр 100 см 	2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Серсо (набор) 	1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Шар цветной (</a:t>
            </a:r>
            <a:r>
              <a:rPr lang="ru-RU" sz="1400" dirty="0" err="1" smtClean="0"/>
              <a:t>фибропластиковый</a:t>
            </a:r>
            <a:r>
              <a:rPr lang="ru-RU" sz="1400" dirty="0" smtClean="0"/>
              <a:t>) 	Диаметр 20-25 см 	4 	</a:t>
            </a:r>
          </a:p>
          <a:p>
            <a:pPr>
              <a:buNone/>
            </a:pPr>
            <a:r>
              <a:rPr lang="ru-RU" sz="1400" b="1" dirty="0" smtClean="0"/>
              <a:t>Для ползания и лазанья 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Полукольцо мягкое Диаметр 120 см, Высота 30 см, Диаметр 5-6 см 1 	</a:t>
            </a:r>
          </a:p>
          <a:p>
            <a:pPr>
              <a:buNone/>
            </a:pPr>
            <a:r>
              <a:rPr lang="ru-RU" sz="1400" b="1" dirty="0" smtClean="0"/>
              <a:t>Для </a:t>
            </a:r>
            <a:r>
              <a:rPr lang="ru-RU" sz="1400" b="1" dirty="0" err="1" smtClean="0"/>
              <a:t>общеразвивающих</a:t>
            </a:r>
            <a:r>
              <a:rPr lang="ru-RU" sz="1400" b="1" dirty="0" smtClean="0"/>
              <a:t> упражнений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</a:t>
            </a:r>
            <a:r>
              <a:rPr lang="ru-RU" sz="1400" dirty="0" smtClean="0"/>
              <a:t>Колечко резиновое 	Диаметр 5-6 см 	10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Мешочек с грузом малый 	Масса 150-200 г 	10 	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Мяч-шар (цветной, прозрачный) 	Диаметр 10-12 см 	5 	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7416824" cy="6480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Примерный набор оборудования для старших и подготовительных групп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7776864" cy="547260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ходьбы, бега, равновесия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Балансир-волчок 	1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Коврик массажный со селедочками 	10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Шнур короткий (плетеный) 	Длина 75 см 	5 	</a:t>
            </a:r>
          </a:p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прыжков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Обруч малый 	Диаметр 55-65 см 	5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Скакалка короткая 	Длина 100-120 см 	5 	</a:t>
            </a:r>
          </a:p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катания, бросания, ловли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Кегли (набор) 	3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(набор)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Мешочек малый с грузом 	Масса 150-200 г 	5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Мяч большой 	Диаметр 18-20 см 	5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Мешочек с грузом большой 	Масса 400 г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Мяч для мини-баскетбола 	Масса 0,5 кг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Мяч утяжеленный (набивной) 	Масса 350 г, 500 г, 1 кг 	1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Мяч-массажер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Обруч большой 	Диаметр 100 см 	2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Серсо (набор) 	2 	</a:t>
            </a:r>
          </a:p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ползания и лазанья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Комплект мягких модулей (6-8 сегментов) 	1 	</a:t>
            </a:r>
          </a:p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упражнений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Гантели детские 	10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Кольцо малое 	Диаметр 13 см 	10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Лента короткая 	Длина 50-60 см 	10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Мяч средний 	Диаметр 10-12 см 	10 	</a:t>
            </a:r>
          </a:p>
          <a:p>
            <a:pPr algn="l">
              <a:buFont typeface="Wingdings" pitchFamily="2" charset="2"/>
              <a:buChar char="v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Палка гимнастическая короткая 	Длина 80 см 	10 	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560840" cy="86409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по </a:t>
            </a:r>
            <a:r>
              <a:rPr lang="ru-RU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заполняемости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физ.уголков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7560840" cy="5184576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В группе, где много детей, мебели, игрушек, невозможно бегать, кидать мяч или скакать через скакалку. То же самое и в квартире, где места зачастую ещё меньше. Таким образом, нашей задачей является научить детей самостоятельной двигательной активности в условиях малой площади (группы).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Дети старшего дошкольного возраста, часто очень активные, не могут соотносить свои желания с возможностями группы или квартиры. Традиционные подвижные игры трудно проводить в помещении, где много мебели, игрушек, и, кроме того, для таких игр часто требуется участие нескольких игроков. 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Исходя из этого, можно оформить стену  «тихим тренажёром». В результате – снизится хаотичная спонтанная активность детей. Возрастут продолжительность и интенсивность движений. Разнообразнее станут сами движения. Снизится число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травмоопасных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ситуаций.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4665"/>
            <a:ext cx="6255488" cy="64807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тихим тренажером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7560840" cy="1728192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«Тихий тренажёр» - наклеенные на стене силуэты детских ладошек в различных вариациях от пола и до 1,5м., силуэты ножек от пола и до 70см.; разноцветные полоски (5-10штук) длиной 1-1,50м. для подпрыгивания.</a:t>
            </a:r>
          </a:p>
          <a:p>
            <a:endParaRPr lang="ru-RU" dirty="0"/>
          </a:p>
        </p:txBody>
      </p:sp>
      <p:pic>
        <p:nvPicPr>
          <p:cNvPr id="4" name="Рисунок 3" descr="F:\DCIM\106_PANA\P10601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4464496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7488832" cy="6264696"/>
          </a:xfrm>
        </p:spPr>
        <p:txBody>
          <a:bodyPr>
            <a:normAutofit fontScale="77500" lnSpcReduction="20000"/>
          </a:bodyPr>
          <a:lstStyle/>
          <a:p>
            <a:pPr algn="l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«Достань ягодку»</a:t>
            </a:r>
          </a:p>
          <a:p>
            <a:pPr algn="l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: развитие координации, пространственного воображения и восприятия, понимания пространственных отношений (право — лево) тренировка мышц плечевого пояса и рук. Организация: на стене, выше силуэтов ладошек, наклеивается изображение ягод.</a:t>
            </a:r>
          </a:p>
          <a:p>
            <a:pPr algn="l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 команде пара детей должна подняться по ладошкам от пола до ягодки. Можно отрывать от стены толь-го одну руку. Руки ставятся на силуэты, соблюдая право — лево. Побеждает тот, кто первым сорвал ягодку.</a:t>
            </a:r>
          </a:p>
          <a:p>
            <a:pPr algn="l"/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«Пройди по стенке»</a:t>
            </a:r>
          </a:p>
          <a:p>
            <a:pPr algn="l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развитие координации, тренировка мышц спины и ног, релаксация. Организация: около стены расстилается мягкий коврик.</a:t>
            </a:r>
          </a:p>
          <a:p>
            <a:pPr algn="l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Дети по очереди ложатся на пол и стараются «пройти» по дорожке на стене. Начинают от пола, постепенно поднимая ноги все выше, переходя в положение «Березка».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«Допрыгни до полочки»</a:t>
            </a:r>
          </a:p>
          <a:p>
            <a:pPr algn="l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развитие координации, пространственных отношений (право — лево), упражнение в прыжках — места в высоту, тренировка стопы.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Организация: дети строятся в колонну по одному. Разноцветные полоски наклеиваются на стену на высоте от вытянутой руки самого низкого ребенка и до высоты прыжка самого рослого.</a:t>
            </a:r>
          </a:p>
          <a:p>
            <a:pPr algn="l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</a:p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Дети по очереди подпрыгивают у стены, стараясь дотянуться как можно выше до разноцветных полосок.</a:t>
            </a:r>
          </a:p>
          <a:p>
            <a:pPr algn="l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3"/>
            <a:ext cx="6494704" cy="5760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7272808" cy="5256584"/>
          </a:xfrm>
        </p:spPr>
        <p:txBody>
          <a:bodyPr>
            <a:normAutofit/>
          </a:bodyPr>
          <a:lstStyle/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1. Артамонова О.В. “Предметно-пространственная среда: ее роль в развитии личности”// Дошкольное воспитание. — 1995. — №4.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Змановский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Н.Б. “Здоровый дошкольник”// Дошкольное воспитание.- 1995. — №5.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3. Кудрявцев В. “Физическая культура и развитие здоровья ребенка”// Дошкольное воспитание. — 2004. — №5.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4. Кузнецова М. “Современные пути оздоровления дошкольников”// Дошкольное воспитание. — 2002.- №11.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Степаненкова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Э.Я. Теория и методика физического воспитания и развития ребенка: Учебное пособие для студентов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ВУЗ. — М.: Издательский центр «Академия», 2001. — 368 с.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Д.В. “Методика физического воспитания в дошкольных учреждениях”. — М.: Просвещение, 1984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Пензулаева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Л.И. «Физкультурные занятия с детьми 3-4; 4-5; 6-7 лет» (М. «Просвещение», 1988г.)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8. Осокина Т.И. «Физическая культура в детском саду» (М. «Просвещение», 1986г.)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Рунова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М.А. «Двигательная активность ребенка в детском саду» (М. «Мозаика-Синтез», 2000г.)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92403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- это жизнь.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                                          Ничто так не истощает        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                                          человека, как продолжительное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                                          физическое бездействие.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                                                                                                     Аристотель.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fs00.infourok.ru/images/doc/271/275971/hello_html_4f7e9c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5112568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552728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library.kherson.ua/library-fantasy/s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6684"/>
            <a:ext cx="5256584" cy="50113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32848" cy="30963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ru-RU" sz="6000" dirty="0" smtClean="0">
                <a:cs typeface="Arial" pitchFamily="34" charset="0"/>
              </a:rPr>
              <a:t/>
            </a:r>
            <a:br>
              <a:rPr lang="ru-RU" sz="6000" dirty="0" smtClean="0">
                <a:cs typeface="Arial" pitchFamily="34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Важным направлением в формировании у детей основ здорового образа жизни является правильно организованная предметно-пространственная среда, прежде всего это двигательная предметно-развивающая среда</a:t>
            </a:r>
            <a:endParaRPr lang="ru-RU" sz="27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http://player.myshared.ru/990637/data/images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401616"/>
            <a:ext cx="5256584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7704856" cy="5805264"/>
          </a:xfrm>
        </p:spPr>
        <p:txBody>
          <a:bodyPr>
            <a:no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Статичность и однообразие материалов.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(Редкая сменяемость материала делает их не интересным для  ребенка, вызывает нежелание использовать их в своей деятельности, не привлечение детей воспитателем к материалу, представленному в уголке).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Несоответствие оборудования и материалов возрастным возможностям и актуальным интересам детей.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(Хранение материалов в недоступных для детей полках, отсутствие в уголке качественных, иллюстративных альбомов по видам спорта, карточек  по подвижным играм и т.д.)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Прямой словесный или негласный запрет на использование материалов и оборудования уголка в свободной или самостоятельной деятельности.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Малопривлекательность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материалов, их ветхость не стимулируют интерес детей к их применению в свободной деятельности детей.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действий по организации физкультурных уголков в соответствии с ФГОС ДО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7632848" cy="426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1.Анализ физкультурных уголков в группе.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Изучение разных подходов и создание физкультурных уголков на современном этапе.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Составление рекомендаций по каждой возрастной группе  с учетом программных требований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Подготовка материалов (консультации, памятки, семинары-практикумы, для консультативной и методической помощи воспитателям по организации деятельности в физкультурных уголках.)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проектированию двигательной  предметно-развивающей среды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должна носить 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развивающий характер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быть безопасной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динамичной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трансформируемой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полифункциональной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оборудования физкультурных уголков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7560840" cy="44077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Спортивные игры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упражнения: физические упражнения, выполняемые у деревянной стенки, упражнения с детскими эспандерами, гимнастической палкой и другими предметами.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Традиционное оборудование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Нетрадиционное оборудование: различные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массажоры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мелкие предметы (колечки, палочки, шарики – для захвата пальцами ног и т.д.)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560840" cy="49685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1.В уголке должны присутствовать все необходимые пособия по данной возрастной группе.</a:t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2.Руководство свободной двигательной деятельностью детей должно быть педагогически грамотным.</a:t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Расположение уголка должно быть доступным для детей.</a:t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 Периодичность в смене материала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88832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изкультурные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уголки сегодня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Эстетично оформленные уголки . Соответствующие возрастным и индивидуальным  особенностям детей.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Наполняемость уголка, его вариативность.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Компетентность и доброжелательность педагога  в освоении двигательно-пространственной среды.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Роль педагога в совместной и свободной двигательной деятельности детей.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Бережное обращение пособиями и игрушками для спортивно-игровой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883</TotalTime>
  <Words>1244</Words>
  <Application>Microsoft Office PowerPoint</Application>
  <PresentationFormat>Экран (4:3)</PresentationFormat>
  <Paragraphs>159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ПРЕДМЕТНО –ПРОСТРАНСТВЕННО РАЗВИВАЮЩАЯ СРЕДА ПО физическОМУ РАЗВИТИЮ ДЕТЕЙ ДОШКОЛЬНОГО ВОЗРАСТА   С УЧЕТОМ ФГОС ДО</vt:lpstr>
      <vt:lpstr>Слайд 2</vt:lpstr>
      <vt:lpstr>         Важным направлением в формировании у детей основ здорового образа жизни является правильно организованная предметно-пространственная среда, прежде всего это двигательная предметно-развивающая среда</vt:lpstr>
      <vt:lpstr>АКТУАЛЬНОСТЬ</vt:lpstr>
      <vt:lpstr>План действий по организации физкультурных уголков в соответствии с ФГОС ДО</vt:lpstr>
      <vt:lpstr>Требования к проектированию двигательной  предметно-развивающей среды</vt:lpstr>
      <vt:lpstr>Классификация оборудования физкультурных уголков</vt:lpstr>
      <vt:lpstr> 1.В уголке должны присутствовать все необходимые пособия по данной возрастной группе.  2.Руководство свободной двигательной деятельностью детей должно быть педагогически грамотным.  3. Расположение уголка должно быть доступным для детей.  4. Периодичность в смене материала</vt:lpstr>
      <vt:lpstr>Физкультурные уголки сегодня</vt:lpstr>
      <vt:lpstr>Слайд 10</vt:lpstr>
      <vt:lpstr>Техническое обеспечение</vt:lpstr>
      <vt:lpstr>Оформление физ.уголков по возрастным группам</vt:lpstr>
      <vt:lpstr>Примерный набор оборудования для второй младшей группы</vt:lpstr>
      <vt:lpstr>Примерный набор оборудования для средней группы</vt:lpstr>
      <vt:lpstr>Примерный набор оборудования для старших и подготовительных групп</vt:lpstr>
      <vt:lpstr>Рекомендации по заполняемости физ.уголков</vt:lpstr>
      <vt:lpstr>Игры с тихим тренажером</vt:lpstr>
      <vt:lpstr>Слайд 18</vt:lpstr>
      <vt:lpstr>Список литературы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–ПРОСТРАНСТВЕННО РАЗВИВАЮЩАЯ СРЕДА ПО МУЗЫКАЛЬНОМУ РАЗВИТИЮ ДЕТЕЙ ДОШКОЛЬНОГО ВОЗРАСТА</dc:title>
  <dc:creator>user</dc:creator>
  <cp:lastModifiedBy>user</cp:lastModifiedBy>
  <cp:revision>122</cp:revision>
  <dcterms:created xsi:type="dcterms:W3CDTF">2014-04-18T09:05:07Z</dcterms:created>
  <dcterms:modified xsi:type="dcterms:W3CDTF">2015-12-05T09:44:26Z</dcterms:modified>
</cp:coreProperties>
</file>