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pPr algn="l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3075" name="Picture 3" descr="C:\Users\Администратор\Desktop\шаблоны презентаций о спорте\55ea51f126ff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219200" y="2971800"/>
            <a:ext cx="6324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219200" y="2209800"/>
            <a:ext cx="6324600" cy="141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3600" kern="10" dirty="0">
              <a:ln w="19050">
                <a:solidFill>
                  <a:srgbClr val="C2D69B"/>
                </a:solidFill>
                <a:round/>
                <a:headEnd/>
                <a:tailEnd/>
              </a:ln>
              <a:solidFill>
                <a:srgbClr val="205867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defRPr/>
            </a:pPr>
            <a:r>
              <a:rPr lang="ru-RU" sz="3600" i="1" kern="10" dirty="0">
                <a:ln w="19050">
                  <a:solidFill>
                    <a:srgbClr val="C2D69B"/>
                  </a:solidFill>
                  <a:round/>
                  <a:headEnd/>
                  <a:tailEnd/>
                </a:ln>
                <a:solidFill>
                  <a:srgbClr val="20586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Гимнастика пробуждения</a:t>
            </a:r>
          </a:p>
          <a:p>
            <a:pPr algn="ctr">
              <a:defRPr/>
            </a:pPr>
            <a:r>
              <a:rPr lang="ru-RU" sz="3600" i="1" kern="10" dirty="0">
                <a:ln w="19050">
                  <a:solidFill>
                    <a:srgbClr val="C2D69B"/>
                  </a:solidFill>
                  <a:round/>
                  <a:headEnd/>
                  <a:tailEnd/>
                </a:ln>
                <a:solidFill>
                  <a:srgbClr val="20586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(утренняя и дневная)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pPr algn="l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4099" name="Picture 3" descr="C:\Users\Администратор\Desktop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762000" y="152400"/>
            <a:ext cx="7391400" cy="45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Impact"/>
              </a:rPr>
              <a:t>"Путешествие дождевой капельки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8DD4"/>
                </a:solidFill>
                <a:latin typeface="Impact"/>
              </a:rPr>
              <a:t>"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2438400" y="5334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(Ситуационная мини игра)</a:t>
            </a:r>
          </a:p>
        </p:txBody>
      </p:sp>
      <p:pic>
        <p:nvPicPr>
          <p:cNvPr id="6" name="Рисунок 8" descr="C:\Users\Администратор\Desktop\фото к презентации к мо\SAM_241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1000" y="1066800"/>
            <a:ext cx="3657600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10" descr="C:\Users\Администратор\Desktop\фото к презентации к мо\SAM_242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905000" y="3733800"/>
            <a:ext cx="3581400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4114800" y="1219200"/>
            <a:ext cx="373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 Упражнение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  «Уютная перина»</a:t>
            </a:r>
          </a:p>
        </p:txBody>
      </p:sp>
      <p:sp>
        <p:nvSpPr>
          <p:cNvPr id="4105" name="TextBox 13"/>
          <p:cNvSpPr txBox="1">
            <a:spLocks noChangeArrowheads="1"/>
          </p:cNvSpPr>
          <p:nvPr/>
        </p:nvSpPr>
        <p:spPr bwMode="auto">
          <a:xfrm>
            <a:off x="5410200" y="3657600"/>
            <a:ext cx="373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Упражнение  </a:t>
            </a:r>
            <a:r>
              <a:rPr lang="ru-RU" sz="3200" b="1">
                <a:latin typeface="Monotype Corsiva" pitchFamily="66" charset="0"/>
                <a:cs typeface="Times New Roman" pitchFamily="18" charset="0"/>
              </a:rPr>
              <a:t>«Свободный полет»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pPr algn="l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5123" name="Picture 3" descr="C:\Users\Администратор\Desktop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5" descr="C:\Users\Администратор\Desktop\фото к презентации к мо\SAM_242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" y="304800"/>
            <a:ext cx="4038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5" name="Picture 3" descr="C:\Users\Администратор\Desktop\Новая папка (2)\80403063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14800"/>
            <a:ext cx="16002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6" descr="C:\Users\Администратор\Desktop\фото к презентации к мо\SAM_242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438400" y="3429000"/>
            <a:ext cx="41910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4876800" y="1219200"/>
            <a:ext cx="3733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      Упражнение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      «Резвый ветер»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pPr algn="l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6147" name="Picture 3" descr="C:\Users\Администратор\Desktop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5" descr="C:\Users\Администратор\Desktop\фото к презентации к мо\SAM_242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0" y="304800"/>
            <a:ext cx="4191000" cy="31013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7" descr="C:\Users\Администратор\Desktop\фото к презентации к мо\SAM_242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362200" y="3733800"/>
            <a:ext cx="3657600" cy="2819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50" name="Picture 6" descr="C:\Users\Администратор\Desktop\Новая папка (2)\5070143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953000"/>
            <a:ext cx="2819400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5410200" y="1524000"/>
            <a:ext cx="3733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  Упражнение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«На водосточном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          желобе»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pPr algn="l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7171" name="Picture 3" descr="C:\Users\Администратор\Desktop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5" descr="C:\Users\Администратор\Desktop\фото к презентации к мо\SAM_2434 - копия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1000" y="304800"/>
            <a:ext cx="4876800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7" descr="C:\Users\Администратор\Desktop\фото к презентации к мо\SAM_243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1000" y="3352800"/>
            <a:ext cx="4724400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4" name="Picture 6" descr="C:\Users\Администратор\Desktop\Новая папка (2)\0_81c78_a6f25acf_ori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5562600"/>
            <a:ext cx="3505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Box 9"/>
          <p:cNvSpPr txBox="1">
            <a:spLocks noChangeArrowheads="1"/>
          </p:cNvSpPr>
          <p:nvPr/>
        </p:nvSpPr>
        <p:spPr bwMode="auto">
          <a:xfrm>
            <a:off x="5410200" y="533400"/>
            <a:ext cx="350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Упражнение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«Черное и пушистое»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5334000" y="3657600"/>
            <a:ext cx="2971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Упражнение  </a:t>
            </a:r>
          </a:p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     «</a:t>
            </a:r>
            <a:r>
              <a:rPr lang="ru-RU" sz="3200" b="1">
                <a:latin typeface="Monotype Corsiva" pitchFamily="66" charset="0"/>
                <a:cs typeface="Times New Roman" pitchFamily="18" charset="0"/>
              </a:rPr>
              <a:t>Ручеек»</a:t>
            </a:r>
          </a:p>
        </p:txBody>
      </p:sp>
      <p:pic>
        <p:nvPicPr>
          <p:cNvPr id="7177" name="Picture 2" descr="C:\Users\Администратор\Desktop\картинки и шаблоны  о спорте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3" descr="C:\Users\Администратор\Desktop\картинки и шаблоны  о спорте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4" descr="C:\Users\Администратор\Desktop\картинки и шаблоны  о спорте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Администратор\Desktop\выступление на семенаре\фото к презентации к мо\SAM_2434 - копия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447800" y="304800"/>
            <a:ext cx="6400800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81" name="TextBox 8"/>
          <p:cNvSpPr txBox="1">
            <a:spLocks noChangeArrowheads="1"/>
          </p:cNvSpPr>
          <p:nvPr/>
        </p:nvSpPr>
        <p:spPr bwMode="auto">
          <a:xfrm>
            <a:off x="2743200" y="4267200"/>
            <a:ext cx="4114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  Упражнение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    «Черное и пушистое»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Администратор</dc:creator>
  <cp:lastModifiedBy>BEST</cp:lastModifiedBy>
  <cp:revision>1</cp:revision>
  <dcterms:created xsi:type="dcterms:W3CDTF">2015-11-29T15:35:00Z</dcterms:created>
  <dcterms:modified xsi:type="dcterms:W3CDTF">2015-11-29T15:36:54Z</dcterms:modified>
</cp:coreProperties>
</file>