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pPr algn="l"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3075" name="Picture 3" descr="C:\Users\Администратор\Desktop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5" descr="C:\Users\Администратор\Desktop\фото к презентации к мо\SAM_2434 - копия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0" y="304800"/>
            <a:ext cx="4876800" cy="281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7" descr="C:\Users\Администратор\Desktop\фото к презентации к мо\SAM_243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1000" y="3352800"/>
            <a:ext cx="4724400" cy="3276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8" name="Picture 6" descr="C:\Users\Администратор\Desktop\Новая папка (2)\0_81c78_a6f25acf_ori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5562600"/>
            <a:ext cx="3505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5410200" y="533400"/>
            <a:ext cx="3505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Упражнение  </a:t>
            </a:r>
          </a:p>
          <a:p>
            <a:r>
              <a:rPr lang="ru-RU" sz="3200" b="1">
                <a:latin typeface="Monotype Corsiva" pitchFamily="66" charset="0"/>
                <a:cs typeface="Times New Roman" pitchFamily="18" charset="0"/>
              </a:rPr>
              <a:t>«Черное и пушистое»</a:t>
            </a:r>
          </a:p>
        </p:txBody>
      </p:sp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5334000" y="3657600"/>
            <a:ext cx="2971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Упражнение  </a:t>
            </a:r>
          </a:p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     «</a:t>
            </a:r>
            <a:r>
              <a:rPr lang="ru-RU" sz="3200" b="1">
                <a:latin typeface="Monotype Corsiva" pitchFamily="66" charset="0"/>
                <a:cs typeface="Times New Roman" pitchFamily="18" charset="0"/>
              </a:rPr>
              <a:t>Ручеек»</a:t>
            </a:r>
          </a:p>
        </p:txBody>
      </p:sp>
      <p:pic>
        <p:nvPicPr>
          <p:cNvPr id="3081" name="Picture 2" descr="C:\Users\Администратор\Desktop\картинки и шаблоны  о спорте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" descr="C:\Users\Администратор\Desktop\картинки и шаблоны  о спорте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4" descr="C:\Users\Администратор\Desktop\картинки и шаблоны  о спорте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Администратор\Desktop\выступление на семенаре\фото к презентации к мо\SAM_2436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295400" y="304800"/>
            <a:ext cx="61722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85" name="TextBox 8"/>
          <p:cNvSpPr txBox="1">
            <a:spLocks noChangeArrowheads="1"/>
          </p:cNvSpPr>
          <p:nvPr/>
        </p:nvSpPr>
        <p:spPr bwMode="auto">
          <a:xfrm>
            <a:off x="2819400" y="5349875"/>
            <a:ext cx="3733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  Упражнение  </a:t>
            </a:r>
          </a:p>
          <a:p>
            <a:r>
              <a:rPr lang="ru-RU" sz="3200" b="1">
                <a:latin typeface="Monotype Corsiva" pitchFamily="66" charset="0"/>
                <a:cs typeface="Times New Roman" pitchFamily="18" charset="0"/>
              </a:rPr>
              <a:t>         « Ручеек»  </a:t>
            </a:r>
          </a:p>
          <a:p>
            <a:r>
              <a:rPr lang="ru-RU" sz="3200" b="1">
                <a:latin typeface="Monotype Corsiva" pitchFamily="66" charset="0"/>
                <a:cs typeface="Times New Roman" pitchFamily="18" charset="0"/>
              </a:rPr>
              <a:t>                                   </a:t>
            </a:r>
          </a:p>
        </p:txBody>
      </p:sp>
      <p:pic>
        <p:nvPicPr>
          <p:cNvPr id="3086" name="Picture 7" descr="C:\Users\Администратор\Desktop\картинки и шаблоны  о спорте\260140-1306230H51642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5500" y="5105400"/>
            <a:ext cx="32385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pPr algn="l"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4099" name="Picture 3" descr="C:\Users\Администратор\Desktop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5" descr="C:\Users\Администратор\Desktop\фото к презентации к мо\SAM_2434 - копия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0" y="304800"/>
            <a:ext cx="4876800" cy="281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7" descr="C:\Users\Администратор\Desktop\фото к презентации к мо\SAM_243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1000" y="3352800"/>
            <a:ext cx="4724400" cy="3276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2" name="Picture 6" descr="C:\Users\Администратор\Desktop\Новая папка (2)\0_81c78_a6f25acf_ori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5562600"/>
            <a:ext cx="3505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Box 9"/>
          <p:cNvSpPr txBox="1">
            <a:spLocks noChangeArrowheads="1"/>
          </p:cNvSpPr>
          <p:nvPr/>
        </p:nvSpPr>
        <p:spPr bwMode="auto">
          <a:xfrm>
            <a:off x="5410200" y="533400"/>
            <a:ext cx="3505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Упражнение  </a:t>
            </a:r>
          </a:p>
          <a:p>
            <a:r>
              <a:rPr lang="ru-RU" sz="3200" b="1">
                <a:latin typeface="Monotype Corsiva" pitchFamily="66" charset="0"/>
                <a:cs typeface="Times New Roman" pitchFamily="18" charset="0"/>
              </a:rPr>
              <a:t>«Черное и пушистое»</a:t>
            </a:r>
          </a:p>
        </p:txBody>
      </p:sp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5334000" y="3657600"/>
            <a:ext cx="2971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Упражнение  </a:t>
            </a:r>
          </a:p>
          <a:p>
            <a:r>
              <a:rPr lang="ru-RU" sz="2800" b="1">
                <a:latin typeface="Monotype Corsiva" pitchFamily="66" charset="0"/>
                <a:cs typeface="Times New Roman" pitchFamily="18" charset="0"/>
              </a:rPr>
              <a:t>            «</a:t>
            </a:r>
            <a:r>
              <a:rPr lang="ru-RU" sz="3200" b="1">
                <a:latin typeface="Monotype Corsiva" pitchFamily="66" charset="0"/>
                <a:cs typeface="Times New Roman" pitchFamily="18" charset="0"/>
              </a:rPr>
              <a:t>Ручеек»</a:t>
            </a:r>
          </a:p>
        </p:txBody>
      </p:sp>
      <p:pic>
        <p:nvPicPr>
          <p:cNvPr id="4105" name="Picture 2" descr="C:\Users\Администратор\Desktop\картинки и шаблоны  о спорте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3" descr="C:\Users\Администратор\Desktop\картинки и шаблоны  о спорте\шаблоны презентаций о спорте\bv100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2" descr="C:\Users\Администратор\Desktop\картинки и шаблоны  о спорте\5070143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04800"/>
            <a:ext cx="8397614" cy="4800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Прямоугольник 13"/>
          <p:cNvSpPr/>
          <p:nvPr/>
        </p:nvSpPr>
        <p:spPr>
          <a:xfrm>
            <a:off x="533400" y="5334000"/>
            <a:ext cx="83058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i="1" kern="10" dirty="0">
                <a:ln w="19050">
                  <a:solidFill>
                    <a:srgbClr val="C2D69B"/>
                  </a:solidFill>
                  <a:round/>
                  <a:headEnd/>
                  <a:tailEnd/>
                </a:ln>
                <a:solidFill>
                  <a:srgbClr val="205867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Забавные </a:t>
            </a:r>
            <a:r>
              <a:rPr lang="ru-RU" sz="4000" i="1" kern="10" dirty="0">
                <a:ln w="19050">
                  <a:solidFill>
                    <a:srgbClr val="C2D69B"/>
                  </a:solidFill>
                  <a:round/>
                  <a:headEnd/>
                  <a:tailEnd/>
                </a:ln>
                <a:solidFill>
                  <a:srgbClr val="205867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физкультуринки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Администратор</dc:creator>
  <cp:lastModifiedBy>BEST</cp:lastModifiedBy>
  <cp:revision>1</cp:revision>
  <dcterms:created xsi:type="dcterms:W3CDTF">2015-11-29T15:48:45Z</dcterms:created>
  <dcterms:modified xsi:type="dcterms:W3CDTF">2015-11-29T15:49:41Z</dcterms:modified>
</cp:coreProperties>
</file>