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70" r:id="rId5"/>
    <p:sldId id="273" r:id="rId6"/>
    <p:sldId id="264" r:id="rId7"/>
    <p:sldId id="267" r:id="rId8"/>
    <p:sldId id="274" r:id="rId9"/>
    <p:sldId id="269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578-4089-438A-AA59-139217B8663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0B6564-9DA7-4164-8542-E0C97989E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578-4089-438A-AA59-139217B8663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6564-9DA7-4164-8542-E0C97989E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578-4089-438A-AA59-139217B8663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6564-9DA7-4164-8542-E0C97989E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782578-4089-438A-AA59-139217B8663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0B6564-9DA7-4164-8542-E0C97989E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578-4089-438A-AA59-139217B8663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6564-9DA7-4164-8542-E0C97989E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578-4089-438A-AA59-139217B8663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6564-9DA7-4164-8542-E0C97989E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6564-9DA7-4164-8542-E0C97989E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578-4089-438A-AA59-139217B8663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578-4089-438A-AA59-139217B8663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6564-9DA7-4164-8542-E0C97989E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578-4089-438A-AA59-139217B8663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6564-9DA7-4164-8542-E0C97989E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782578-4089-438A-AA59-139217B8663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0B6564-9DA7-4164-8542-E0C97989E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578-4089-438A-AA59-139217B8663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0B6564-9DA7-4164-8542-E0C97989E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782578-4089-438A-AA59-139217B8663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0B6564-9DA7-4164-8542-E0C97989E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file:///C:\Users\&#1103;&#1085;&#1072;\Desktop\Detskaya_-_Prihodi_skazka_(iPlayer.fm)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980699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323528" y="332656"/>
            <a:ext cx="8398941" cy="578327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920880" cy="2088232"/>
          </a:xfrm>
        </p:spPr>
        <p:txBody>
          <a:bodyPr vert="horz"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Главный помощник </a:t>
            </a: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 работе с детьми</a:t>
            </a:r>
          </a:p>
          <a:p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r"/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r"/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Рассказала о своей работе </a:t>
            </a:r>
          </a:p>
          <a:p>
            <a:pPr algn="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педагог – психолог </a:t>
            </a:r>
          </a:p>
          <a:p>
            <a:pPr algn="r"/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Янкина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Яна Леонидовна </a:t>
            </a:r>
            <a:endParaRPr lang="ru-RU" sz="2000" dirty="0" smtClean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368152"/>
          </a:xfrm>
        </p:spPr>
        <p:txBody>
          <a:bodyPr>
            <a:noAutofit/>
          </a:bodyPr>
          <a:lstStyle/>
          <a:p>
            <a:r>
              <a:rPr lang="ru-RU" sz="9600" b="1" u="sng" dirty="0" smtClean="0">
                <a:solidFill>
                  <a:srgbClr val="0070C0"/>
                </a:solidFill>
                <a:latin typeface="Gabriola" pitchFamily="82" charset="0"/>
              </a:rPr>
              <a:t>Сказка</a:t>
            </a:r>
            <a:r>
              <a:rPr lang="ru-RU" sz="5400" b="1" u="sng" dirty="0" smtClean="0">
                <a:solidFill>
                  <a:srgbClr val="0070C0"/>
                </a:solidFill>
                <a:latin typeface="Gabriola" pitchFamily="82" charset="0"/>
              </a:rPr>
              <a:t/>
            </a:r>
            <a:br>
              <a:rPr lang="ru-RU" sz="5400" b="1" u="sng" dirty="0" smtClean="0">
                <a:solidFill>
                  <a:srgbClr val="0070C0"/>
                </a:solidFill>
                <a:latin typeface="Gabriola" pitchFamily="82" charset="0"/>
              </a:rPr>
            </a:br>
            <a:endParaRPr lang="ru-RU" sz="5400" b="1" u="sng" dirty="0">
              <a:solidFill>
                <a:srgbClr val="0070C0"/>
              </a:solidFill>
              <a:latin typeface="Gabriola" pitchFamily="82" charset="0"/>
            </a:endParaRPr>
          </a:p>
        </p:txBody>
      </p:sp>
      <p:pic>
        <p:nvPicPr>
          <p:cNvPr id="5" name="~PP3752.WAV">
            <a:hlinkClick r:id="" action="ppaction://media"/>
          </p:cNvPr>
          <p:cNvPicPr>
            <a:picLocks noRot="1" noChangeAspect="1"/>
          </p:cNvPicPr>
          <p:nvPr>
            <a:wavAudioFile r:embed="rId1" name="~PP3752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6" name="Detskaya_-_Prihodi_skazka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Detskaya_-_Prihodi_skazka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61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014537"/>
            <a:ext cx="5324822" cy="35909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Segoe Script" pitchFamily="34" charset="0"/>
              </a:rPr>
              <a:t>- Направление в практической психологии, которое использует сказочные образы  и  иносказательный язык, позволяет людям лучше осознать самих себя и построить гармоничные отношения с окружающими</a:t>
            </a:r>
          </a:p>
          <a:p>
            <a:r>
              <a:rPr lang="ru-RU" sz="1800" b="1" i="1" dirty="0" smtClean="0">
                <a:solidFill>
                  <a:srgbClr val="FFFF00"/>
                </a:solidFill>
                <a:latin typeface="Segoe Script" pitchFamily="34" charset="0"/>
              </a:rPr>
              <a:t>Задачи сказки: 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- снятие эмоционального и мышечного напряжения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- снижение импульсивности, тревоги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- развитие навыков взаимодействия детей друг с другом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- развития внимания, восприятия, речи, воображения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- развитие общей и мелкой моторики, координации движений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/>
          <a:lstStyle/>
          <a:p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egoe UI Symbol" pitchFamily="34" charset="0"/>
              </a:rPr>
              <a:t>Сказкотерапия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Symbol" pitchFamily="34" charset="0"/>
            </a:endParaRPr>
          </a:p>
        </p:txBody>
      </p:sp>
      <p:pic>
        <p:nvPicPr>
          <p:cNvPr id="4" name="~PP1636.WAV">
            <a:hlinkClick r:id="" action="ppaction://media"/>
          </p:cNvPr>
          <p:cNvPicPr>
            <a:picLocks noRot="1" noChangeAspect="1"/>
          </p:cNvPicPr>
          <p:nvPr>
            <a:wavAudioFile r:embed="rId2" name="~PP163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Основная цель работы:</a:t>
            </a:r>
          </a:p>
          <a:p>
            <a:r>
              <a:rPr lang="ru-RU" dirty="0" smtClean="0"/>
              <a:t> оказать помощь в адаптации к условиям дошкольного образовательного учреждения, </a:t>
            </a:r>
          </a:p>
          <a:p>
            <a:r>
              <a:rPr lang="ru-RU" dirty="0" smtClean="0"/>
              <a:t>выявлять положительное влияние </a:t>
            </a:r>
            <a:r>
              <a:rPr lang="ru-RU" dirty="0" err="1" smtClean="0"/>
              <a:t>сказкотерапии</a:t>
            </a:r>
            <a:r>
              <a:rPr lang="ru-RU" dirty="0" smtClean="0"/>
              <a:t> на эмоциональное благополучие дошкольника,</a:t>
            </a:r>
          </a:p>
          <a:p>
            <a:r>
              <a:rPr lang="ru-RU" dirty="0" smtClean="0"/>
              <a:t> а также на снижение уровня детской конфликтности и агрессивности.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Мы начинаем работать со сказками и сказочными героями уже с самого раннего возраста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~PP2735.WAV">
            <a:hlinkClick r:id="" action="ppaction://media"/>
          </p:cNvPr>
          <p:cNvPicPr>
            <a:picLocks noRot="1" noChangeAspect="1"/>
          </p:cNvPicPr>
          <p:nvPr>
            <a:wavAudioFile r:embed="rId1" name="~PP273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403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Консультация для родителей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0333" y="1340768"/>
            <a:ext cx="7060574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Наша любимая сказка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«Золотая рыбка»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9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504384" cy="48782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Это наш сказочник </a:t>
            </a:r>
            <a:br>
              <a:rPr lang="ru-RU" dirty="0" smtClean="0"/>
            </a:br>
            <a:r>
              <a:rPr lang="ru-RU" dirty="0" smtClean="0"/>
              <a:t>( открытое занятие )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848872" cy="57998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lnysh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708920"/>
            <a:ext cx="6624736" cy="36724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04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 конечно, обычные занятия с психологом по теме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«Я больше не боюсь!» тоже не обходятся без сказки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24000"/>
            <a:ext cx="6504384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Вот так наши дети побеждают свои страхи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178</TotalTime>
  <Words>157</Words>
  <Application>Microsoft Office PowerPoint</Application>
  <PresentationFormat>Экран (4:3)</PresentationFormat>
  <Paragraphs>29</Paragraphs>
  <Slides>10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Сказка </vt:lpstr>
      <vt:lpstr>Сказкотерапия</vt:lpstr>
      <vt:lpstr>Мы начинаем работать со сказками и сказочными героями уже с самого раннего возраста</vt:lpstr>
      <vt:lpstr>Консультация для родителей</vt:lpstr>
      <vt:lpstr>Наша любимая сказка  «Золотая рыбка»</vt:lpstr>
      <vt:lpstr>Это наш сказочник  ( открытое занятие )</vt:lpstr>
      <vt:lpstr>Слайд 7</vt:lpstr>
      <vt:lpstr>И конечно, обычные занятия с психологом по теме   «Я больше не боюсь!» тоже не обходятся без сказки</vt:lpstr>
      <vt:lpstr>Вот так наши дети побеждают свои страхи</vt:lpstr>
      <vt:lpstr>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</dc:title>
  <dc:creator>админ</dc:creator>
  <cp:lastModifiedBy>яна</cp:lastModifiedBy>
  <cp:revision>22</cp:revision>
  <dcterms:created xsi:type="dcterms:W3CDTF">2015-11-15T14:22:58Z</dcterms:created>
  <dcterms:modified xsi:type="dcterms:W3CDTF">2015-11-30T08:43:38Z</dcterms:modified>
</cp:coreProperties>
</file>