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4" r:id="rId2"/>
    <p:sldId id="257" r:id="rId3"/>
    <p:sldId id="260" r:id="rId4"/>
    <p:sldId id="259" r:id="rId5"/>
    <p:sldId id="258" r:id="rId6"/>
    <p:sldId id="265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FDAE-F9D6-4BBF-A35B-680001A31478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26D-9848-42EB-9391-00180FAC0B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FDAE-F9D6-4BBF-A35B-680001A31478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26D-9848-42EB-9391-00180FAC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FDAE-F9D6-4BBF-A35B-680001A31478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26D-9848-42EB-9391-00180FAC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FDAE-F9D6-4BBF-A35B-680001A31478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26D-9848-42EB-9391-00180FAC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FDAE-F9D6-4BBF-A35B-680001A31478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3F526D-9848-42EB-9391-00180FAC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FDAE-F9D6-4BBF-A35B-680001A31478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26D-9848-42EB-9391-00180FAC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FDAE-F9D6-4BBF-A35B-680001A31478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26D-9848-42EB-9391-00180FAC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FDAE-F9D6-4BBF-A35B-680001A31478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26D-9848-42EB-9391-00180FAC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FDAE-F9D6-4BBF-A35B-680001A31478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26D-9848-42EB-9391-00180FAC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FDAE-F9D6-4BBF-A35B-680001A31478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26D-9848-42EB-9391-00180FAC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FDAE-F9D6-4BBF-A35B-680001A31478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26D-9848-42EB-9391-00180FAC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6BFDAE-F9D6-4BBF-A35B-680001A31478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3F526D-9848-42EB-9391-00180FAC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44824"/>
            <a:ext cx="8305800" cy="2227118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6000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6000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FF9900"/>
                </a:solidFill>
                <a:latin typeface="Comic Sans MS" pitchFamily="66" charset="0"/>
              </a:rPr>
              <a:t>Мастер-класс с родителями</a:t>
            </a:r>
            <a:r>
              <a:rPr lang="ru-RU" sz="4000" b="1" dirty="0" smtClean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FF9900"/>
                </a:solidFill>
                <a:latin typeface="Comic Sans MS" pitchFamily="66" charset="0"/>
              </a:rPr>
              <a:t>«Ромашки из соленого теста» </a:t>
            </a:r>
            <a:r>
              <a:rPr lang="ru-RU" sz="4000" b="1" i="1" dirty="0" smtClean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ru-RU" sz="4000" b="1" i="1" dirty="0" smtClean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FF9900"/>
                </a:solidFill>
                <a:latin typeface="Comic Sans MS" pitchFamily="66" charset="0"/>
              </a:rPr>
              <a:t>младшая группа</a:t>
            </a:r>
            <a:endParaRPr lang="ru-RU" sz="40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Татьяна\Desktop\работы из солён теста\2cbbc49eaef476996de853922b0a3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14818"/>
            <a:ext cx="3714776" cy="228601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3568" y="332656"/>
            <a:ext cx="7503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Государственное бюджетное образовательное учреждение гимназия №586</a:t>
            </a:r>
          </a:p>
          <a:p>
            <a:pPr algn="ctr"/>
            <a:r>
              <a:rPr lang="ru-RU" dirty="0" smtClean="0"/>
              <a:t>Отделение дошкольного образования детей </a:t>
            </a:r>
          </a:p>
          <a:p>
            <a:pPr algn="ctr"/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5733256"/>
            <a:ext cx="1644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Воспитатели:</a:t>
            </a:r>
          </a:p>
          <a:p>
            <a:r>
              <a:rPr lang="ru-RU" dirty="0" smtClean="0"/>
              <a:t>Васильева Т.В.</a:t>
            </a:r>
          </a:p>
          <a:p>
            <a:r>
              <a:rPr lang="ru-RU" dirty="0" err="1" smtClean="0"/>
              <a:t>Кучина</a:t>
            </a:r>
            <a:r>
              <a:rPr lang="ru-RU" dirty="0" smtClean="0"/>
              <a:t> С.М.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работы из солён теста\2680681-79ffba0f957360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4000528" cy="2510075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</p:pic>
      <p:pic>
        <p:nvPicPr>
          <p:cNvPr id="2051" name="Picture 3" descr="C:\Users\Татьяна\Desktop\работы из солён теста\2680637-def2fb4f6e6499a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714356"/>
            <a:ext cx="4000528" cy="2610836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</p:pic>
      <p:pic>
        <p:nvPicPr>
          <p:cNvPr id="2052" name="Picture 4" descr="C:\Users\Татьяна\Desktop\работы из солён тест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4047182" cy="2714644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</p:pic>
      <p:pic>
        <p:nvPicPr>
          <p:cNvPr id="2054" name="Picture 6" descr="C:\Users\Татьяна\Desktop\работы из солён теста\20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857628"/>
            <a:ext cx="4100677" cy="2714644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Comic Sans MS" pitchFamily="66" charset="0"/>
              </a:rPr>
              <a:t>   </a:t>
            </a:r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Детские работы</a:t>
            </a:r>
            <a:endParaRPr lang="ru-RU" sz="4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Шедевры из солёного теста</a:t>
            </a:r>
            <a:endParaRPr lang="ru-RU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6147" name="Picture 3" descr="C:\Users\Татьяна\Desktop\работы из солён теста\149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51" b="3615"/>
          <a:stretch>
            <a:fillRect/>
          </a:stretch>
        </p:blipFill>
        <p:spPr bwMode="auto">
          <a:xfrm>
            <a:off x="642910" y="930461"/>
            <a:ext cx="7858180" cy="5713249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работы из солён теста\soltesto42-11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428860" y="214290"/>
            <a:ext cx="2357454" cy="2928934"/>
          </a:xfrm>
          <a:prstGeom prst="rect">
            <a:avLst/>
          </a:prstGeom>
          <a:solidFill>
            <a:srgbClr val="FF9900"/>
          </a:solidFill>
          <a:ln w="38100">
            <a:solidFill>
              <a:srgbClr val="FF9900"/>
            </a:solidFill>
          </a:ln>
        </p:spPr>
      </p:pic>
      <p:pic>
        <p:nvPicPr>
          <p:cNvPr id="4099" name="Picture 3" descr="C:\Users\Татьяна\Desktop\работы из солён теста\soltesto46-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388287"/>
            <a:ext cx="2881332" cy="2469713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4100" name="Picture 4" descr="C:\Users\Татьяна\Desktop\работы из солён теста\soltesto48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7166"/>
            <a:ext cx="3643338" cy="378619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4101" name="Picture 5" descr="C:\Users\Татьяна\Desktop\работы из солён теста\soltesto49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371828"/>
            <a:ext cx="3521386" cy="348617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атьяна\Desktop\работы из солён теста\zame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2"/>
            <a:ext cx="4572000" cy="3429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3074" name="Picture 2" descr="C:\Users\Татьяна\Desktop\работы из солён теста\ingridien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3411241" cy="323852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3077" name="Picture 5" descr="C:\Users\Татьяна\Desktop\работы из солён теста\zames2.JPG"/>
          <p:cNvPicPr>
            <a:picLocks noChangeAspect="1" noChangeArrowheads="1"/>
          </p:cNvPicPr>
          <p:nvPr/>
        </p:nvPicPr>
        <p:blipFill>
          <a:blip r:embed="rId4" cstate="print"/>
          <a:srcRect r="-122"/>
          <a:stretch>
            <a:fillRect/>
          </a:stretch>
        </p:blipFill>
        <p:spPr bwMode="auto">
          <a:xfrm>
            <a:off x="2571736" y="3857628"/>
            <a:ext cx="3511099" cy="300037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28662" y="214290"/>
            <a:ext cx="742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9900"/>
                </a:solidFill>
                <a:latin typeface="Comic Sans MS" pitchFamily="66" charset="0"/>
              </a:rPr>
              <a:t>Замешиваем солёное тесто</a:t>
            </a:r>
            <a:r>
              <a:rPr lang="ru-RU" dirty="0" smtClean="0">
                <a:solidFill>
                  <a:srgbClr val="FF9900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FF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702" y="4286256"/>
            <a:ext cx="1979327" cy="220979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1028" name="Picture 4" descr="C:\Users\Татьяна\Desktop\работы из солён теста\ZJLcgbloK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071546"/>
            <a:ext cx="1816777" cy="2000264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</p:pic>
      <p:pic>
        <p:nvPicPr>
          <p:cNvPr id="1029" name="Picture 5" descr="C:\Users\Татьяна\Desktop\работы из солён теста\KXYRrKw_y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1867301" cy="2071703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</p:pic>
      <p:pic>
        <p:nvPicPr>
          <p:cNvPr id="1030" name="Picture 6" descr="C:\Users\Татьяна\Desktop\работы из солён теста\jU0bSf4t9L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071546"/>
            <a:ext cx="1857388" cy="2005979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</p:pic>
      <p:pic>
        <p:nvPicPr>
          <p:cNvPr id="1031" name="Picture 7" descr="C:\Users\Татьяна\Desktop\работы из солён теста\JisZ6MKf1T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256"/>
            <a:ext cx="1928826" cy="2185566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</p:pic>
      <p:pic>
        <p:nvPicPr>
          <p:cNvPr id="1032" name="Picture 8" descr="C:\Users\Татьяна\Desktop\работы из солён теста\hKl2BwoMq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1071546"/>
            <a:ext cx="1785950" cy="1957118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</p:pic>
      <p:pic>
        <p:nvPicPr>
          <p:cNvPr id="1033" name="Picture 9" descr="C:\Users\Татьяна\Desktop\работы из солён теста\GdlnKpVJ6S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286256"/>
            <a:ext cx="1900922" cy="2201701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</p:pic>
      <p:pic>
        <p:nvPicPr>
          <p:cNvPr id="12" name="Picture 2" descr="C:\Users\Татьяна\Desktop\работы из солён теста\BAGcqlQzUeo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4214818"/>
            <a:ext cx="1848296" cy="2242418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428992" y="428604"/>
            <a:ext cx="191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Алгоритм работы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6786578" y="5286388"/>
            <a:ext cx="428628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357686" y="1928802"/>
            <a:ext cx="428628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065432" flipV="1">
            <a:off x="1604237" y="3546376"/>
            <a:ext cx="5851475" cy="26156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429124" y="5214950"/>
            <a:ext cx="428628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071670" y="5214950"/>
            <a:ext cx="428628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715140" y="1928802"/>
            <a:ext cx="428628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143108" y="1857364"/>
            <a:ext cx="428628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9900"/>
                </a:solidFill>
                <a:latin typeface="Comic Sans MS" pitchFamily="66" charset="0"/>
              </a:rPr>
              <a:t>Букет для мамы готов!</a:t>
            </a:r>
            <a:endParaRPr lang="ru-RU" sz="4800" dirty="0">
              <a:solidFill>
                <a:srgbClr val="FF9900"/>
              </a:solidFill>
              <a:latin typeface="Comic Sans MS" pitchFamily="66" charset="0"/>
            </a:endParaRPr>
          </a:p>
        </p:txBody>
      </p:sp>
      <p:pic>
        <p:nvPicPr>
          <p:cNvPr id="2051" name="Picture 3" descr="C:\Users\Татьяна\Desktop\работы из солён теста\5JuDTgKO0Wo.jpg"/>
          <p:cNvPicPr>
            <a:picLocks noChangeAspect="1" noChangeArrowheads="1"/>
          </p:cNvPicPr>
          <p:nvPr/>
        </p:nvPicPr>
        <p:blipFill>
          <a:blip r:embed="rId2" cstate="print"/>
          <a:srcRect l="9677" t="6601" r="9677" b="7277"/>
          <a:stretch>
            <a:fillRect/>
          </a:stretch>
        </p:blipFill>
        <p:spPr bwMode="auto">
          <a:xfrm>
            <a:off x="2714612" y="1357298"/>
            <a:ext cx="3571900" cy="5072098"/>
          </a:xfrm>
          <a:prstGeom prst="rect">
            <a:avLst/>
          </a:prstGeom>
          <a:noFill/>
          <a:ln w="76200">
            <a:solidFill>
              <a:srgbClr val="FF99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169</TotalTime>
  <Words>38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        Мастер-класс с родителями «Ромашки из соленого теста»   младшая группа</vt:lpstr>
      <vt:lpstr>Слайд 2</vt:lpstr>
      <vt:lpstr>Шедевры из солёного теста</vt:lpstr>
      <vt:lpstr>Слайд 4</vt:lpstr>
      <vt:lpstr>Слайд 5</vt:lpstr>
      <vt:lpstr>Слайд 6</vt:lpstr>
      <vt:lpstr>Букет для мамы готов!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Master</cp:lastModifiedBy>
  <cp:revision>21</cp:revision>
  <dcterms:created xsi:type="dcterms:W3CDTF">2015-11-22T12:58:11Z</dcterms:created>
  <dcterms:modified xsi:type="dcterms:W3CDTF">2015-11-29T07:53:03Z</dcterms:modified>
</cp:coreProperties>
</file>