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74" r:id="rId2"/>
    <p:sldId id="273" r:id="rId3"/>
    <p:sldId id="260" r:id="rId4"/>
    <p:sldId id="259" r:id="rId5"/>
    <p:sldId id="261" r:id="rId6"/>
    <p:sldId id="264" r:id="rId7"/>
    <p:sldId id="266" r:id="rId8"/>
    <p:sldId id="268" r:id="rId9"/>
    <p:sldId id="263" r:id="rId10"/>
    <p:sldId id="267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0" autoAdjust="0"/>
    <p:restoredTop sz="94746" autoAdjust="0"/>
  </p:normalViewPr>
  <p:slideViewPr>
    <p:cSldViewPr>
      <p:cViewPr varScale="1">
        <p:scale>
          <a:sx n="64" d="100"/>
          <a:sy n="64" d="100"/>
        </p:scale>
        <p:origin x="-34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15545BB-5EA2-4885-8123-892685904545}" type="datetimeFigureOut">
              <a:rPr lang="ru-RU"/>
              <a:pPr>
                <a:defRPr/>
              </a:pPr>
              <a:t>22.12.2014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9EB5FBC-015E-40D5-9069-D4408673B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01689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74566-908A-4318-A7AC-F5189E882C55}" type="datetime1">
              <a:rPr lang="ru-RU"/>
              <a:pPr>
                <a:defRPr/>
              </a:pPr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A4D43-F757-41C4-8037-9117A656F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F1DD3-D9CF-462B-85EC-3CDC7406C28A}" type="datetime1">
              <a:rPr lang="ru-RU"/>
              <a:pPr>
                <a:defRPr/>
              </a:pPr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06EAD-8231-4FBD-A8C5-6D92C9399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E8AEA-3070-47EE-9852-3F31DEB3102C}" type="datetime1">
              <a:rPr lang="ru-RU"/>
              <a:pPr>
                <a:defRPr/>
              </a:pPr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767E8-8140-4AC5-9311-E62E7F85B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185E1-1637-4D8F-8EC0-A18E0B47CED9}" type="datetime1">
              <a:rPr lang="ru-RU"/>
              <a:pPr>
                <a:defRPr/>
              </a:pPr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91B73-E6D4-4A3A-89EE-E32921C02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373D9-89CF-4CDD-85E6-566540806E3E}" type="datetime1">
              <a:rPr lang="ru-RU"/>
              <a:pPr>
                <a:defRPr/>
              </a:pPr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1E403-06C2-4785-8FDB-A3C32CF7D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A39F3-2BD0-4240-8847-8B6D2EED5C11}" type="datetime1">
              <a:rPr lang="ru-RU"/>
              <a:pPr>
                <a:defRPr/>
              </a:pPr>
              <a:t>22.12.2014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3056A-E4CE-44AB-B8C9-7E0D15767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885AC-745F-4AF2-824E-33B3FC50F040}" type="datetime1">
              <a:rPr lang="ru-RU"/>
              <a:pPr>
                <a:defRPr/>
              </a:pPr>
              <a:t>22.12.2014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B5AE1-C4D2-4B31-94D3-04B00A300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3CB0D-0D27-400B-9232-61ED1E7E84FB}" type="datetime1">
              <a:rPr lang="ru-RU"/>
              <a:pPr>
                <a:defRPr/>
              </a:pPr>
              <a:t>22.12.2014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34DE5-8C0E-4904-8F1F-811E85809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57150-A87C-4B10-88CB-783F95F19F0D}" type="datetime1">
              <a:rPr lang="ru-RU"/>
              <a:pPr>
                <a:defRPr/>
              </a:pPr>
              <a:t>22.12.2014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CCBAA-6C67-4822-BE7C-587BB83375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0B1AE-4682-4F23-87EA-06A43737099A}" type="datetime1">
              <a:rPr lang="ru-RU"/>
              <a:pPr>
                <a:defRPr/>
              </a:pPr>
              <a:t>22.12.2014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D42BD-6A7F-4E6C-B32F-3124BFF6F3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73A5E-6443-4AAA-8229-2D1A8E510547}" type="datetime1">
              <a:rPr lang="ru-RU"/>
              <a:pPr>
                <a:defRPr/>
              </a:pPr>
              <a:t>22.12.2014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EF383-C171-4042-89D9-B33037BBE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6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3BE0A5-26E4-4EF6-93EA-E926EEE6FC70}" type="datetime1">
              <a:rPr lang="ru-RU"/>
              <a:pPr>
                <a:defRPr/>
              </a:pPr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D84A6C-D4A9-4251-BB75-1E7347F04D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3185E1-1637-4D8F-8EC0-A18E0B47CED9}" type="datetime1">
              <a:rPr lang="ru-RU" smtClean="0"/>
              <a:pPr>
                <a:defRPr/>
              </a:pPr>
              <a:t>22.12.2014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91B73-E6D4-4A3A-89EE-E32921C029CF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pic>
        <p:nvPicPr>
          <p:cNvPr id="6" name="Содержимое 5" descr="http://www.e-stal.ru/citynews/wp-content/uploads/2014/04/19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3185E1-1637-4D8F-8EC0-A18E0B47CED9}" type="datetime1">
              <a:rPr lang="ru-RU" smtClean="0"/>
              <a:pPr>
                <a:defRPr/>
              </a:pPr>
              <a:t>22.12.2014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91B73-E6D4-4A3A-89EE-E32921C029C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25602" name="Picture 2" descr="H:\картинки к легенде\i (7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3185E1-1637-4D8F-8EC0-A18E0B47CED9}" type="datetime1">
              <a:rPr lang="ru-RU" smtClean="0"/>
              <a:pPr>
                <a:defRPr/>
              </a:pPr>
              <a:t>22.12.2014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91B73-E6D4-4A3A-89EE-E32921C029CF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6" name="Содержимое 5" descr="Притча о цене на счастье. Аккорды о любви.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707904" y="3212976"/>
            <a:ext cx="432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/>
              <a:t>?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91B73-E6D4-4A3A-89EE-E32921C029C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79" name="Рисунок 78" descr="Как укрепить иммунитет ребенка? Полина Трофимов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54889">
            <a:off x="671531" y="1549722"/>
            <a:ext cx="3016014" cy="2173910"/>
          </a:xfrm>
          <a:prstGeom prst="ellipse">
            <a:avLst/>
          </a:prstGeom>
          <a:ln w="5715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0" name="Рисунок 79" descr="Ремонт квартиры &quot; Страница 16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97558" y="310346"/>
            <a:ext cx="2564906" cy="1944214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1" name="Рисунок 80" descr="киновита+ Записи с меткой киновита+ Торговый Дом Био4Петс : LiveInternet - Российский Сервис Онлайн-Дневников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24008">
            <a:off x="5748692" y="1728907"/>
            <a:ext cx="2838383" cy="2010588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2" name="Рисунок 81" descr="Уход за телом - Профессиональный конкурс работников образования всероссийский интернет-конкурс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08084">
            <a:off x="5336885" y="4408001"/>
            <a:ext cx="3114711" cy="1956875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3" name="Рисунок 82" descr="Вечеринка с шариками, вечеринки в Томске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18124">
            <a:off x="864195" y="4179746"/>
            <a:ext cx="3073735" cy="216205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2636912"/>
            <a:ext cx="2160240" cy="2239869"/>
          </a:xfrm>
          <a:prstGeom prst="rect">
            <a:avLst/>
          </a:prstGeom>
        </p:spPr>
      </p:pic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3185E1-1637-4D8F-8EC0-A18E0B47CED9}" type="datetime1">
              <a:rPr lang="ru-RU" smtClean="0"/>
              <a:pPr>
                <a:defRPr/>
              </a:pPr>
              <a:t>22.12.2014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91B73-E6D4-4A3A-89EE-E32921C029CF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27651" name="Picture 3" descr="C:\Users\User\Desktop\курсы доска\диск для  пользователя\картинки1\рамки и подложки\fi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339752" y="2564904"/>
            <a:ext cx="4968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Крепкого здоровья в Новом году! </a:t>
            </a:r>
            <a:endParaRPr lang="ru-RU" sz="4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91B73-E6D4-4A3A-89EE-E32921C029C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548680"/>
            <a:ext cx="7344816" cy="5570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3185E1-1637-4D8F-8EC0-A18E0B47CED9}" type="datetime1">
              <a:rPr lang="ru-RU" smtClean="0"/>
              <a:pPr>
                <a:defRPr/>
              </a:pPr>
              <a:t>22.12.2014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91B73-E6D4-4A3A-89EE-E32921C029C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18434" name="Picture 2" descr="H:\картинки к легенде\i (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3185E1-1637-4D8F-8EC0-A18E0B47CED9}" type="datetime1">
              <a:rPr lang="ru-RU" smtClean="0"/>
              <a:pPr>
                <a:defRPr/>
              </a:pPr>
              <a:t>22.12.2014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91B73-E6D4-4A3A-89EE-E32921C029C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7411" name="Picture 3" descr="H:\картинки к легенде\i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96752"/>
            <a:ext cx="6396203" cy="4797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91B73-E6D4-4A3A-89EE-E32921C029C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12" name="Picture 2" descr="C:\Documents and Settings\Татьяна\Рабочий стол\к Рождеству\Рожд. открытки\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8640"/>
            <a:ext cx="8784976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91B73-E6D4-4A3A-89EE-E32921C029C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20482" name="Picture 2" descr="H:\картинки к легенде\i (1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3189276" cy="3096344"/>
          </a:xfrm>
          <a:prstGeom prst="ellipse">
            <a:avLst/>
          </a:prstGeom>
          <a:ln w="3175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483" name="Picture 3" descr="H:\картинки к легенде\i (1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996952"/>
            <a:ext cx="3049888" cy="3240361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485" name="Picture 5" descr="H:\картинки к легенде\i (1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764704"/>
            <a:ext cx="3013894" cy="3168352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3185E1-1637-4D8F-8EC0-A18E0B47CED9}" type="datetime1">
              <a:rPr lang="ru-RU" smtClean="0"/>
              <a:pPr>
                <a:defRPr/>
              </a:pPr>
              <a:t>22.12.2014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91B73-E6D4-4A3A-89EE-E32921C029C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23554" name="Picture 2" descr="H:\картинки к легенде\i (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3384375" cy="47525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340768"/>
            <a:ext cx="2969890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3185E1-1637-4D8F-8EC0-A18E0B47CED9}" type="datetime1">
              <a:rPr lang="ru-RU" smtClean="0"/>
              <a:pPr>
                <a:defRPr/>
              </a:pPr>
              <a:t>22.12.2014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91B73-E6D4-4A3A-89EE-E32921C029C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24578" name="Picture 2" descr="H:\картинки к легенде\i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556792"/>
            <a:ext cx="5499971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3185E1-1637-4D8F-8EC0-A18E0B47CED9}" type="datetime1">
              <a:rPr lang="ru-RU" smtClean="0"/>
              <a:pPr>
                <a:defRPr/>
              </a:pPr>
              <a:t>22.12.2014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91B73-E6D4-4A3A-89EE-E32921C029CF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21506" name="Picture 2" descr="H:\картинки к легенде\i (9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нежинки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Снежинки 1</Template>
  <TotalTime>427</TotalTime>
  <Words>29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Снежинки 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dc:description>http://aida.ucoz.ru</dc:description>
  <cp:lastModifiedBy>User</cp:lastModifiedBy>
  <cp:revision>6</cp:revision>
  <dcterms:created xsi:type="dcterms:W3CDTF">2014-12-17T02:54:16Z</dcterms:created>
  <dcterms:modified xsi:type="dcterms:W3CDTF">2014-12-22T07:01:54Z</dcterms:modified>
  <cp:category>шаблоны к Powerpoint</cp:category>
</cp:coreProperties>
</file>