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6" r:id="rId10"/>
    <p:sldId id="265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76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начало года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5.0</c:v>
                </c:pt>
                <c:pt idx="1">
                  <c:v>3.0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конец года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 начало года</a:t>
            </a:r>
            <a:endParaRPr lang="ru-RU" dirty="0"/>
          </a:p>
        </c:rich>
      </c:tx>
      <c:layout>
        <c:manualLayout>
          <c:xMode val="edge"/>
          <c:yMode val="edge"/>
          <c:x val="0.494654744614695"/>
          <c:y val="0.019715078309222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5.0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конец года</a:t>
            </a:r>
            <a:endParaRPr lang="ru-RU" dirty="0"/>
          </a:p>
        </c:rich>
      </c:tx>
      <c:layout>
        <c:manualLayout>
          <c:xMode val="edge"/>
          <c:yMode val="edge"/>
          <c:x val="0.534069002621108"/>
          <c:y val="0.001895580264155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7.0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 начало года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2">
                  <c:v>5.0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конец года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2.0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F34E-4622-4DF4-82A5-1C7B4A072E55}" type="datetimeFigureOut">
              <a:rPr lang="ru-RU" smtClean="0"/>
              <a:pPr/>
              <a:t>21.05.14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2801-4FBF-48E3-B727-D3B73AF9B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785794"/>
            <a:ext cx="4500594" cy="214314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Миличкина</a:t>
            </a:r>
            <a:r>
              <a:rPr lang="ru-RU" sz="3600" dirty="0" smtClean="0"/>
              <a:t> Анна Викторовна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000372"/>
            <a:ext cx="3929090" cy="18573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ГБС(К)ОУ школа интернат №1 </a:t>
            </a:r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ru-RU" dirty="0" smtClean="0">
                <a:solidFill>
                  <a:schemeClr val="tx1"/>
                </a:solidFill>
              </a:rPr>
              <a:t> вида Краснодарского края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Педагог-логопед</a:t>
            </a:r>
          </a:p>
        </p:txBody>
      </p:sp>
      <p:pic>
        <p:nvPicPr>
          <p:cNvPr id="1026" name="Picture 2" descr="D:\ансамбль Горница\девочки\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8357" y="1790167"/>
            <a:ext cx="4312205" cy="316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Участие в общественной жизни</a:t>
            </a:r>
            <a:endParaRPr lang="ru-RU" sz="3600" dirty="0"/>
          </a:p>
        </p:txBody>
      </p:sp>
      <p:pic>
        <p:nvPicPr>
          <p:cNvPr id="3074" name="Picture 2" descr="C:\Users\Анна\Documents\ИНТЕРНАТ\для Миличкиной\IMG_1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14190">
            <a:off x="611271" y="1572294"/>
            <a:ext cx="1860664" cy="124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нна\Documents\ИНТЕРНАТ\для Миличкиной\IMG_1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9024">
            <a:off x="3910260" y="1490574"/>
            <a:ext cx="1143476" cy="171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нна\Documents\ИНТЕРНАТ\для Миличкиной\IMG_1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071545"/>
            <a:ext cx="1566506" cy="234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нна\Documents\ИНТЕРНАТ\для Миличкиной\IMG_51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39089" flipV="1">
            <a:off x="802478" y="3873691"/>
            <a:ext cx="1169769" cy="155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нна\Documents\ИНТЕРНАТ\для Миличкиной\IMG_51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387690" flipV="1">
            <a:off x="2355726" y="3600054"/>
            <a:ext cx="1587667" cy="211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нна\Documents\ИНТЕРНАТ\для Миличкиной\IMG_47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052736"/>
            <a:ext cx="2559228" cy="191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нна\Documents\ИНТЕРНАТ\для Миличкиной\SAM_6796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86104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99592" y="3284984"/>
            <a:ext cx="364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«День учителя»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2100264" flipH="1" flipV="1">
            <a:off x="7061629" y="5494983"/>
            <a:ext cx="161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«Вечер встречи выпускников»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2714621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участие в психологическом </a:t>
            </a:r>
            <a:r>
              <a:rPr lang="ru-RU" dirty="0" smtClean="0"/>
              <a:t>тренинге в январе 2014 года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572140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Мероприятие посвященное</a:t>
            </a:r>
          </a:p>
          <a:p>
            <a:r>
              <a:rPr lang="ru-RU" dirty="0" smtClean="0"/>
              <a:t> « </a:t>
            </a:r>
            <a:r>
              <a:rPr lang="ru-RU" dirty="0" smtClean="0"/>
              <a:t>180- </a:t>
            </a:r>
            <a:r>
              <a:rPr lang="ru-RU" dirty="0" err="1" smtClean="0"/>
              <a:t>летию</a:t>
            </a:r>
            <a:r>
              <a:rPr lang="ru-RU" dirty="0" smtClean="0"/>
              <a:t>  </a:t>
            </a:r>
            <a:r>
              <a:rPr lang="ru-RU" dirty="0" smtClean="0"/>
              <a:t>со дня рождения          Менделеева» 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2928926" y="285728"/>
            <a:ext cx="3429024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Годовой план учителя – логопеда на</a:t>
            </a:r>
          </a:p>
          <a:p>
            <a:pPr algn="ctr"/>
            <a:r>
              <a:rPr lang="ru-RU" sz="2400" dirty="0" smtClean="0"/>
              <a:t> 2014 – 2015г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3049402">
            <a:off x="2399327" y="1772147"/>
            <a:ext cx="484632" cy="706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44" y="2143116"/>
            <a:ext cx="2286016" cy="121444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Организационная работа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549944">
            <a:off x="3117877" y="27713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57422" y="3786190"/>
            <a:ext cx="185738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документацией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 rot="19869642">
            <a:off x="5849487" y="248507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00760" y="3571876"/>
            <a:ext cx="207170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Коррекционная работа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16874326">
            <a:off x="6452160" y="1567758"/>
            <a:ext cx="484632" cy="82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768" y="1071546"/>
            <a:ext cx="178595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Методическая работа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21254472">
            <a:off x="4723559" y="3092032"/>
            <a:ext cx="484632" cy="1621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14810" y="5143512"/>
            <a:ext cx="2286016" cy="112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Взаимосвязь со специалистами  школы - интерната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57166"/>
            <a:ext cx="1857388" cy="112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Перспектива профессионального саморазвития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6707294">
            <a:off x="2279010" y="624324"/>
            <a:ext cx="484632" cy="774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0" y="3556000"/>
            <a:ext cx="3576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Спасибо за внимание.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70537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Динамика речевого развития по </a:t>
            </a:r>
            <a:r>
              <a:rPr lang="ru-RU" sz="2400" dirty="0" err="1" smtClean="0"/>
              <a:t>Фотековой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2 б класса 2013-2014 учебный год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40111553"/>
              </p:ext>
            </p:extLst>
          </p:nvPr>
        </p:nvGraphicFramePr>
        <p:xfrm>
          <a:off x="539552" y="1772816"/>
          <a:ext cx="36004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25261143"/>
              </p:ext>
            </p:extLst>
          </p:nvPr>
        </p:nvGraphicFramePr>
        <p:xfrm>
          <a:off x="4716016" y="1700808"/>
          <a:ext cx="38164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237312"/>
            <a:ext cx="40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r>
              <a:rPr lang="ru-RU" dirty="0" smtClean="0"/>
              <a:t>ровни успешности речевого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Динамика речевого развития по </a:t>
            </a:r>
            <a:r>
              <a:rPr lang="ru-RU" sz="2400" dirty="0" err="1" smtClean="0"/>
              <a:t>Фотековой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5 класса 2013-2014 учебный год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545978"/>
              </p:ext>
            </p:extLst>
          </p:nvPr>
        </p:nvGraphicFramePr>
        <p:xfrm>
          <a:off x="179512" y="1628800"/>
          <a:ext cx="3998818" cy="393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31198124"/>
              </p:ext>
            </p:extLst>
          </p:nvPr>
        </p:nvGraphicFramePr>
        <p:xfrm>
          <a:off x="4716016" y="1700808"/>
          <a:ext cx="3888432" cy="399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7824" y="6237312"/>
            <a:ext cx="40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r>
              <a:rPr lang="ru-RU" dirty="0" smtClean="0"/>
              <a:t>ровни успешности речевого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Динамика речевого развития по </a:t>
            </a:r>
            <a:r>
              <a:rPr lang="ru-RU" sz="2400" dirty="0" err="1" smtClean="0"/>
              <a:t>Фотековой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6 класса 2013-2014 учебный год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55240712"/>
              </p:ext>
            </p:extLst>
          </p:nvPr>
        </p:nvGraphicFramePr>
        <p:xfrm>
          <a:off x="323528" y="1916832"/>
          <a:ext cx="3744416" cy="378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38605319"/>
              </p:ext>
            </p:extLst>
          </p:nvPr>
        </p:nvGraphicFramePr>
        <p:xfrm>
          <a:off x="4788024" y="1916832"/>
          <a:ext cx="3817564" cy="393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7784" y="6309320"/>
            <a:ext cx="40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r>
              <a:rPr lang="ru-RU" dirty="0" smtClean="0"/>
              <a:t>ровни успешности речевого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Оформление учебного кабинета, спален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2643206" cy="1927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857364"/>
            <a:ext cx="2476486" cy="1857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857628"/>
            <a:ext cx="2643174" cy="20019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3568" y="1412776"/>
            <a:ext cx="475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Материалы  в группах обновляются регулярно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Методическая и инновационная работа</a:t>
            </a:r>
            <a:endParaRPr lang="ru-RU" sz="2400" dirty="0"/>
          </a:p>
        </p:txBody>
      </p:sp>
      <p:pic>
        <p:nvPicPr>
          <p:cNvPr id="2050" name="Picture 2" descr="C:\Users\Анна\Documents\ИНТЕРНАТ\откр. урок ноябрь 2013г\SAM_4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8405">
            <a:off x="285720" y="100010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нна\Documents\ИНТЕРНАТ\откр. урок ноябрь 2013г\SAM_4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9857">
            <a:off x="714184" y="4252021"/>
            <a:ext cx="2643206" cy="216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3143248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Открытый урок  ноябрь 2013г.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C:\Users\Анна\Documents\ИНТЕРНАТ\откр. урок  апрель 2014г\Фото-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6073">
            <a:off x="6332882" y="1112129"/>
            <a:ext cx="2519386" cy="188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нна\Documents\ИНТЕРНАТ\откр. урок  апрель 2014г\Фото-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857364"/>
            <a:ext cx="2381235" cy="178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нна\Documents\ИНТЕРНАТ\откр. урок  апрель 2014г\Фото-0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4740" flipH="1">
            <a:off x="7000892" y="4143380"/>
            <a:ext cx="1678792" cy="223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143636" y="2928934"/>
            <a:ext cx="300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Открытый урок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апрель 2014г.</a:t>
            </a:r>
            <a:endParaRPr lang="ru-RU" sz="2400" dirty="0"/>
          </a:p>
        </p:txBody>
      </p:sp>
      <p:pic>
        <p:nvPicPr>
          <p:cNvPr id="2056" name="Picture 8" descr="C:\Users\Анна\Documents\ИНТЕРНАТ\откр. урок  апрель 2014г\Фото-0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500570"/>
            <a:ext cx="2571735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25 апреля 2014 года на базе Краснодарского краевого института дополнительного профессионального педагогического  образования прошла  </a:t>
            </a:r>
            <a:r>
              <a:rPr lang="en-US" sz="2000" b="1" dirty="0" smtClean="0"/>
              <a:t>IV</a:t>
            </a:r>
            <a:r>
              <a:rPr lang="ru-RU" sz="2000" b="1" dirty="0" smtClean="0"/>
              <a:t>  краевая научно – практическая конференция</a:t>
            </a:r>
            <a:r>
              <a:rPr lang="ru-RU" sz="2000" dirty="0" smtClean="0"/>
              <a:t> по теме: « Актуальные вопросы </a:t>
            </a:r>
            <a:r>
              <a:rPr lang="ru-RU" sz="2000" dirty="0" err="1" smtClean="0"/>
              <a:t>психолого</a:t>
            </a:r>
            <a:r>
              <a:rPr lang="ru-RU" sz="2000" dirty="0" smtClean="0"/>
              <a:t> – </a:t>
            </a:r>
            <a:r>
              <a:rPr lang="ru-RU" sz="2000" dirty="0" err="1" smtClean="0"/>
              <a:t>медико</a:t>
            </a:r>
            <a:r>
              <a:rPr lang="ru-RU" sz="2000" dirty="0" smtClean="0"/>
              <a:t> – педагогического сопровождения детей с ограниченными возможностями здоровья  в Краснодарском крае. ГБС(К)ОУ школу – интернат №1 </a:t>
            </a:r>
            <a:r>
              <a:rPr lang="en-US" sz="2000" dirty="0" smtClean="0"/>
              <a:t>V </a:t>
            </a:r>
            <a:r>
              <a:rPr lang="ru-RU" sz="2000" dirty="0" smtClean="0"/>
              <a:t>вида  представляла педагог – психолог Львова Марина Ивановна.</a:t>
            </a:r>
            <a:endParaRPr lang="ru-RU" sz="2000" dirty="0"/>
          </a:p>
        </p:txBody>
      </p:sp>
      <p:pic>
        <p:nvPicPr>
          <p:cNvPr id="3074" name="Picture 2" descr="G:\на сайт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2357430"/>
            <a:ext cx="5292014" cy="38054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89857" y="6368143"/>
            <a:ext cx="516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Участвовала в конференции в качестве слушателя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Искусство, как форма художественно – эстетического освоения мира, не только играет существенную роль в формировании общей культуры ребенка, но и является важнейшим источником </a:t>
            </a:r>
            <a:r>
              <a:rPr lang="ru-RU" sz="2200" dirty="0" err="1" smtClean="0"/>
              <a:t>гуманизации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 err="1" smtClean="0"/>
              <a:t>учебно</a:t>
            </a:r>
            <a:r>
              <a:rPr lang="ru-RU" sz="2200" dirty="0" smtClean="0"/>
              <a:t> – воспитательного процесса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D:\анс. Масленица\выступление в интернате 2014г\SAM_7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3141">
            <a:off x="327104" y="1690439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анс. Масленица\выступление в интернате 2014г\SAM_7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0488">
            <a:off x="5929177" y="1860604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анс. Масленица\выступление в интернате 2014г\SAM_79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14818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7554" y="2500306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Фольклорный     обряд        «Встреча весны»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Педагогическая </a:t>
            </a:r>
            <a:r>
              <a:rPr lang="ru-RU" sz="2800" dirty="0" err="1" smtClean="0"/>
              <a:t>арт</a:t>
            </a:r>
            <a:r>
              <a:rPr lang="ru-RU" sz="2800" dirty="0" smtClean="0"/>
              <a:t> - терапия</a:t>
            </a:r>
            <a:endParaRPr lang="ru-RU" sz="2800" dirty="0"/>
          </a:p>
        </p:txBody>
      </p:sp>
      <p:pic>
        <p:nvPicPr>
          <p:cNvPr id="2050" name="Picture 2" descr="C:\Users\Анна\Documents\ИНТЕРНАТ\для Миличкиной\IMG_5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96710">
            <a:off x="6551144" y="3924291"/>
            <a:ext cx="2310333" cy="1732750"/>
          </a:xfrm>
          <a:prstGeom prst="rect">
            <a:avLst/>
          </a:prstGeom>
          <a:noFill/>
        </p:spPr>
      </p:pic>
      <p:pic>
        <p:nvPicPr>
          <p:cNvPr id="2051" name="Picture 3" descr="C:\Users\Анна\Documents\ИНТЕРНАТ\для Миличкиной\SAM_4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109" y="1196752"/>
            <a:ext cx="2647789" cy="1985842"/>
          </a:xfrm>
          <a:prstGeom prst="rect">
            <a:avLst/>
          </a:prstGeom>
          <a:noFill/>
        </p:spPr>
      </p:pic>
      <p:pic>
        <p:nvPicPr>
          <p:cNvPr id="2052" name="Picture 4" descr="C:\Users\Анна\Documents\ИНТЕРНАТ\для Миличкиной\SAM_6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6158">
            <a:off x="401007" y="4035157"/>
            <a:ext cx="2214578" cy="1660933"/>
          </a:xfrm>
          <a:prstGeom prst="rect">
            <a:avLst/>
          </a:prstGeom>
          <a:noFill/>
        </p:spPr>
      </p:pic>
      <p:pic>
        <p:nvPicPr>
          <p:cNvPr id="2053" name="Picture 5" descr="C:\Users\Анна\Documents\ИНТЕРНАТ\для Миличкиной\SAM_4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27759">
            <a:off x="6597834" y="1332858"/>
            <a:ext cx="2062983" cy="1547237"/>
          </a:xfrm>
          <a:prstGeom prst="rect">
            <a:avLst/>
          </a:prstGeom>
          <a:noFill/>
        </p:spPr>
      </p:pic>
      <p:pic>
        <p:nvPicPr>
          <p:cNvPr id="2054" name="Picture 6" descr="C:\Users\Анна\Documents\ИНТЕРНАТ\для Миличкиной\SAM_68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99224">
            <a:off x="253700" y="1387905"/>
            <a:ext cx="2204753" cy="1653565"/>
          </a:xfrm>
          <a:prstGeom prst="rect">
            <a:avLst/>
          </a:prstGeom>
          <a:noFill/>
        </p:spPr>
      </p:pic>
      <p:pic>
        <p:nvPicPr>
          <p:cNvPr id="2055" name="Picture 7" descr="C:\Users\Анна\Documents\ИНТЕРНАТ\для Миличкиной\видео конкурс танец Ладошка\фото к видео\IMG_19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3118" y="3411330"/>
            <a:ext cx="1914395" cy="1276263"/>
          </a:xfrm>
          <a:prstGeom prst="rect">
            <a:avLst/>
          </a:prstGeom>
          <a:noFill/>
        </p:spPr>
      </p:pic>
      <p:pic>
        <p:nvPicPr>
          <p:cNvPr id="2056" name="Picture 8" descr="C:\Users\Анна\Documents\ИНТЕРНАТ\для Миличкиной\IMG_52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2787802" y="4350284"/>
            <a:ext cx="1893769" cy="1420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5594" y="2982132"/>
            <a:ext cx="3629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r>
              <a:rPr lang="ru-RU" dirty="0" smtClean="0"/>
              <a:t>раевой конкурс  2013 год</a:t>
            </a:r>
          </a:p>
          <a:p>
            <a:r>
              <a:rPr lang="ru-RU" dirty="0" smtClean="0"/>
              <a:t> песня «Ладошка» заняла 1 место,</a:t>
            </a:r>
          </a:p>
          <a:p>
            <a:r>
              <a:rPr lang="ru-RU" dirty="0" smtClean="0"/>
              <a:t>танец «Цветочек» занял 2 место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7793" y="5559810"/>
            <a:ext cx="4352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Краевой конкурс 2014 год</a:t>
            </a:r>
          </a:p>
          <a:p>
            <a:r>
              <a:rPr lang="ru-RU" dirty="0"/>
              <a:t>п</a:t>
            </a:r>
            <a:r>
              <a:rPr lang="ru-RU" dirty="0" smtClean="0"/>
              <a:t>есня «Черепаха» произвела впечатление</a:t>
            </a:r>
          </a:p>
          <a:p>
            <a:r>
              <a:rPr lang="ru-RU" dirty="0"/>
              <a:t>н</a:t>
            </a:r>
            <a:r>
              <a:rPr lang="ru-RU" dirty="0" smtClean="0"/>
              <a:t>а членов </a:t>
            </a:r>
            <a:r>
              <a:rPr lang="ru-RU" dirty="0"/>
              <a:t>ж</a:t>
            </a:r>
            <a:r>
              <a:rPr lang="ru-RU" dirty="0" smtClean="0"/>
              <a:t>юри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0397" y="5832978"/>
            <a:ext cx="417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Вечер встречи выпускников 2014 год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одарок выпускникам песня «Ладошка»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44186" y="2910124"/>
            <a:ext cx="203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«Т</a:t>
            </a:r>
            <a:r>
              <a:rPr lang="ru-RU" dirty="0" smtClean="0"/>
              <a:t>анец снежинок»</a:t>
            </a:r>
          </a:p>
          <a:p>
            <a:r>
              <a:rPr lang="ru-RU" dirty="0" smtClean="0"/>
              <a:t> Новый год 2014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443</TotalTime>
  <Words>314</Words>
  <Application>Microsoft Macintosh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Миличкина Анна Викторовна</vt:lpstr>
      <vt:lpstr>Динамика речевого развития по Фотековой  2 б класса 2013-2014 учебный год</vt:lpstr>
      <vt:lpstr>Динамика речевого развития по Фотековой  5 класса 2013-2014 учебный год</vt:lpstr>
      <vt:lpstr>Динамика речевого развития по Фотековой  6 класса 2013-2014 учебный год</vt:lpstr>
      <vt:lpstr>Оформление учебного кабинета, спален</vt:lpstr>
      <vt:lpstr>Методическая и инновационная работа</vt:lpstr>
      <vt:lpstr>25 апреля 2014 года на базе Краснодарского краевого института дополнительного профессионального педагогического  образования прошла  IV  краевая научно – практическая конференция по теме: « Актуальные вопросы психолого – медико – педагогического сопровождения детей с ограниченными возможностями здоровья  в Краснодарском крае. ГБС(К)ОУ школу – интернат №1 V вида  представляла педагог – психолог Львова Марина Ивановна.</vt:lpstr>
      <vt:lpstr>Искусство, как форма художественно – эстетического освоения мира, не только играет существенную роль в формировании общей культуры ребенка, но и является важнейшим источником гуманизации   учебно – воспитательного процесса.</vt:lpstr>
      <vt:lpstr>Педагогическая арт - терапия</vt:lpstr>
      <vt:lpstr>Участие в общественной жизни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Миличкина Анна Викторовна</dc:title>
  <dc:creator>Анна</dc:creator>
  <cp:lastModifiedBy>macbook pro</cp:lastModifiedBy>
  <cp:revision>54</cp:revision>
  <dcterms:created xsi:type="dcterms:W3CDTF">2014-05-15T08:28:19Z</dcterms:created>
  <dcterms:modified xsi:type="dcterms:W3CDTF">2014-05-21T09:48:19Z</dcterms:modified>
</cp:coreProperties>
</file>