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2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CA8DB-9291-4F1E-A8EB-9B87863466B2}" type="datetimeFigureOut">
              <a:rPr lang="ru-RU" smtClean="0"/>
              <a:t>16.09.2014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8EDC4-2145-46C9-958F-2591A2C007A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8EDC4-2145-46C9-958F-2591A2C007A4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343-9DC2-4BBB-B594-57118B30B9F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CE7A-B9CA-4615-819A-E20F3C09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343-9DC2-4BBB-B594-57118B30B9F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CE7A-B9CA-4615-819A-E20F3C09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343-9DC2-4BBB-B594-57118B30B9F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CE7A-B9CA-4615-819A-E20F3C09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343-9DC2-4BBB-B594-57118B30B9F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CE7A-B9CA-4615-819A-E20F3C09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343-9DC2-4BBB-B594-57118B30B9F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CE7A-B9CA-4615-819A-E20F3C09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343-9DC2-4BBB-B594-57118B30B9F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CE7A-B9CA-4615-819A-E20F3C09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343-9DC2-4BBB-B594-57118B30B9F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CE7A-B9CA-4615-819A-E20F3C09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343-9DC2-4BBB-B594-57118B30B9F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CE7A-B9CA-4615-819A-E20F3C09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343-9DC2-4BBB-B594-57118B30B9F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CE7A-B9CA-4615-819A-E20F3C09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343-9DC2-4BBB-B594-57118B30B9F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CE7A-B9CA-4615-819A-E20F3C09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DB343-9DC2-4BBB-B594-57118B30B9F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5CE7A-B9CA-4615-819A-E20F3C09E0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DB343-9DC2-4BBB-B594-57118B30B9FD}" type="datetimeFigureOut">
              <a:rPr lang="ru-RU" smtClean="0"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5CE7A-B9CA-4615-819A-E20F3C09E0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428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00562"/>
            <a:ext cx="68580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89682" y="0"/>
            <a:ext cx="3368317" cy="2571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820947" cy="2428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94" y="6786578"/>
            <a:ext cx="2500306" cy="2152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42" y="6858015"/>
            <a:ext cx="2857520" cy="213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60431" y="4214810"/>
            <a:ext cx="3097569" cy="23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221604"/>
            <a:ext cx="3429000" cy="242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</Words>
  <Application>Microsoft Office PowerPoint</Application>
  <PresentationFormat>Экран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2014-09-15T19:47:48Z</dcterms:created>
  <dcterms:modified xsi:type="dcterms:W3CDTF">2014-09-15T20:25:40Z</dcterms:modified>
</cp:coreProperties>
</file>