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0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F7A39-4BFA-4D20-A348-198D19AF7EA3}" type="doc">
      <dgm:prSet loTypeId="urn:microsoft.com/office/officeart/2005/8/layout/hierarchy1" loCatId="hierarchy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3780FC2-6DCC-4549-A625-D7D663A4BD34}">
      <dgm:prSet phldrT="[Текст]" custT="1"/>
      <dgm:spPr/>
      <dgm:t>
        <a:bodyPr/>
        <a:lstStyle/>
        <a:p>
          <a:r>
            <a:rPr lang="ru-RU" sz="4400" b="1" dirty="0" smtClean="0"/>
            <a:t>Существительные</a:t>
          </a:r>
          <a:endParaRPr lang="ru-RU" sz="4400" b="1" dirty="0"/>
        </a:p>
      </dgm:t>
    </dgm:pt>
    <dgm:pt modelId="{55FEB918-E3EF-4379-B2BA-7DE5D2171255}" type="parTrans" cxnId="{92815146-DF05-473A-8889-5EF253B0FEBF}">
      <dgm:prSet/>
      <dgm:spPr/>
      <dgm:t>
        <a:bodyPr/>
        <a:lstStyle/>
        <a:p>
          <a:endParaRPr lang="ru-RU"/>
        </a:p>
      </dgm:t>
    </dgm:pt>
    <dgm:pt modelId="{3B3F5837-84D8-493D-A51B-992ADAFE35A9}" type="sibTrans" cxnId="{92815146-DF05-473A-8889-5EF253B0FEBF}">
      <dgm:prSet/>
      <dgm:spPr/>
      <dgm:t>
        <a:bodyPr/>
        <a:lstStyle/>
        <a:p>
          <a:endParaRPr lang="ru-RU"/>
        </a:p>
      </dgm:t>
    </dgm:pt>
    <dgm:pt modelId="{A06BEA49-A949-4B44-B72D-CE8603E274E5}">
      <dgm:prSet phldrT="[Текст]" custT="1"/>
      <dgm:spPr/>
      <dgm:t>
        <a:bodyPr/>
        <a:lstStyle/>
        <a:p>
          <a:r>
            <a:rPr lang="ru-RU" sz="2800" b="1" i="1" dirty="0" smtClean="0"/>
            <a:t>Неисчисляемые</a:t>
          </a:r>
          <a:endParaRPr lang="ru-RU" sz="2800" b="1" i="1" dirty="0"/>
        </a:p>
      </dgm:t>
    </dgm:pt>
    <dgm:pt modelId="{7D7BC70A-0DB4-4CBF-A19D-258087302C9B}" type="parTrans" cxnId="{CA6E2835-2080-4C0F-A0E7-131875EF99B0}">
      <dgm:prSet/>
      <dgm:spPr/>
      <dgm:t>
        <a:bodyPr/>
        <a:lstStyle/>
        <a:p>
          <a:endParaRPr lang="ru-RU"/>
        </a:p>
      </dgm:t>
    </dgm:pt>
    <dgm:pt modelId="{E57A53AD-EA8C-4DE9-AF65-AE14919596FA}" type="sibTrans" cxnId="{CA6E2835-2080-4C0F-A0E7-131875EF99B0}">
      <dgm:prSet/>
      <dgm:spPr/>
      <dgm:t>
        <a:bodyPr/>
        <a:lstStyle/>
        <a:p>
          <a:endParaRPr lang="ru-RU"/>
        </a:p>
      </dgm:t>
    </dgm:pt>
    <dgm:pt modelId="{3ADF13DD-5952-463D-98C5-06DC71021204}">
      <dgm:prSet phldrT="[Текст]"/>
      <dgm:spPr/>
      <dgm:t>
        <a:bodyPr/>
        <a:lstStyle/>
        <a:p>
          <a:r>
            <a:rPr lang="ru-RU" b="1" dirty="0" smtClean="0"/>
            <a:t>Вещества</a:t>
          </a:r>
          <a:endParaRPr lang="ru-RU" b="1" dirty="0"/>
        </a:p>
      </dgm:t>
    </dgm:pt>
    <dgm:pt modelId="{35D4E25F-4DCE-4F19-A067-A1E0BDA53991}" type="parTrans" cxnId="{033E0D96-E6D1-4510-8964-4E00E19EFFC9}">
      <dgm:prSet/>
      <dgm:spPr/>
      <dgm:t>
        <a:bodyPr/>
        <a:lstStyle/>
        <a:p>
          <a:endParaRPr lang="ru-RU"/>
        </a:p>
      </dgm:t>
    </dgm:pt>
    <dgm:pt modelId="{D1566161-43A8-4A09-B37A-AF979568AA3A}" type="sibTrans" cxnId="{033E0D96-E6D1-4510-8964-4E00E19EFFC9}">
      <dgm:prSet/>
      <dgm:spPr/>
      <dgm:t>
        <a:bodyPr/>
        <a:lstStyle/>
        <a:p>
          <a:endParaRPr lang="ru-RU"/>
        </a:p>
      </dgm:t>
    </dgm:pt>
    <dgm:pt modelId="{30B203BD-8372-4566-B6AC-25FAD82F46FA}">
      <dgm:prSet phldrT="[Текст]"/>
      <dgm:spPr/>
      <dgm:t>
        <a:bodyPr/>
        <a:lstStyle/>
        <a:p>
          <a:r>
            <a:rPr lang="ru-RU" b="1" dirty="0" smtClean="0"/>
            <a:t>Абстрактные понятия</a:t>
          </a:r>
          <a:endParaRPr lang="ru-RU" b="1" dirty="0"/>
        </a:p>
      </dgm:t>
    </dgm:pt>
    <dgm:pt modelId="{EBDD4356-BE2B-4854-B1D5-98B090FF6FFC}" type="parTrans" cxnId="{08D5F82D-950F-4587-88AC-2393B8C69EB1}">
      <dgm:prSet/>
      <dgm:spPr/>
      <dgm:t>
        <a:bodyPr/>
        <a:lstStyle/>
        <a:p>
          <a:endParaRPr lang="ru-RU"/>
        </a:p>
      </dgm:t>
    </dgm:pt>
    <dgm:pt modelId="{FF9D07DB-B7EF-446B-BF8B-AD9EFE5CCD82}" type="sibTrans" cxnId="{08D5F82D-950F-4587-88AC-2393B8C69EB1}">
      <dgm:prSet/>
      <dgm:spPr/>
      <dgm:t>
        <a:bodyPr/>
        <a:lstStyle/>
        <a:p>
          <a:endParaRPr lang="ru-RU"/>
        </a:p>
      </dgm:t>
    </dgm:pt>
    <dgm:pt modelId="{AD093FEB-293D-4C9B-971C-637DD605475E}">
      <dgm:prSet phldrT="[Текст]" custT="1"/>
      <dgm:spPr/>
      <dgm:t>
        <a:bodyPr/>
        <a:lstStyle/>
        <a:p>
          <a:r>
            <a:rPr lang="ru-RU" sz="2800" b="1" i="1" dirty="0" smtClean="0"/>
            <a:t>Исчисляемые</a:t>
          </a:r>
          <a:endParaRPr lang="ru-RU" sz="2800" b="1" i="1" dirty="0"/>
        </a:p>
      </dgm:t>
    </dgm:pt>
    <dgm:pt modelId="{E4E30DCF-13B0-4B69-9B93-45391E5D0115}" type="parTrans" cxnId="{45C7D416-BD32-4176-BBB2-A85D48AF71D4}">
      <dgm:prSet/>
      <dgm:spPr/>
      <dgm:t>
        <a:bodyPr/>
        <a:lstStyle/>
        <a:p>
          <a:endParaRPr lang="ru-RU"/>
        </a:p>
      </dgm:t>
    </dgm:pt>
    <dgm:pt modelId="{CCC4A7C0-A172-47C2-BC15-83EA1E480A34}" type="sibTrans" cxnId="{45C7D416-BD32-4176-BBB2-A85D48AF71D4}">
      <dgm:prSet/>
      <dgm:spPr/>
      <dgm:t>
        <a:bodyPr/>
        <a:lstStyle/>
        <a:p>
          <a:endParaRPr lang="ru-RU"/>
        </a:p>
      </dgm:t>
    </dgm:pt>
    <dgm:pt modelId="{C928A7A1-C940-40DF-83EF-9F042C78EE53}" type="pres">
      <dgm:prSet presAssocID="{94EF7A39-4BFA-4D20-A348-198D19AF7E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78CF0B-846F-4C1C-B6E8-F85B572625C5}" type="pres">
      <dgm:prSet presAssocID="{33780FC2-6DCC-4549-A625-D7D663A4BD34}" presName="hierRoot1" presStyleCnt="0"/>
      <dgm:spPr/>
    </dgm:pt>
    <dgm:pt modelId="{2DF21B68-7D28-43D6-B8A4-133806A5146A}" type="pres">
      <dgm:prSet presAssocID="{33780FC2-6DCC-4549-A625-D7D663A4BD34}" presName="composite" presStyleCnt="0"/>
      <dgm:spPr/>
    </dgm:pt>
    <dgm:pt modelId="{32098722-27E1-4E71-8606-BAC4BB851192}" type="pres">
      <dgm:prSet presAssocID="{33780FC2-6DCC-4549-A625-D7D663A4BD34}" presName="background" presStyleLbl="node0" presStyleIdx="0" presStyleCnt="1"/>
      <dgm:spPr/>
    </dgm:pt>
    <dgm:pt modelId="{55DC492B-0339-48C5-8C07-93B8F6DEDB9B}" type="pres">
      <dgm:prSet presAssocID="{33780FC2-6DCC-4549-A625-D7D663A4BD34}" presName="text" presStyleLbl="fgAcc0" presStyleIdx="0" presStyleCnt="1" custScaleX="380071" custLinFactNeighborX="-35502" custLinFactNeighborY="-46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99ABC3-BD2B-4E72-A7D1-32B8322B4D3F}" type="pres">
      <dgm:prSet presAssocID="{33780FC2-6DCC-4549-A625-D7D663A4BD34}" presName="hierChild2" presStyleCnt="0"/>
      <dgm:spPr/>
    </dgm:pt>
    <dgm:pt modelId="{978AFA8F-C6AD-4145-8188-28CB7BE4C72F}" type="pres">
      <dgm:prSet presAssocID="{7D7BC70A-0DB4-4CBF-A19D-258087302C9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51B4691-0A78-45FB-8B46-9DE62D567AB7}" type="pres">
      <dgm:prSet presAssocID="{A06BEA49-A949-4B44-B72D-CE8603E274E5}" presName="hierRoot2" presStyleCnt="0"/>
      <dgm:spPr/>
    </dgm:pt>
    <dgm:pt modelId="{7412EBFE-4085-41BA-93C7-F3D75B9DB676}" type="pres">
      <dgm:prSet presAssocID="{A06BEA49-A949-4B44-B72D-CE8603E274E5}" presName="composite2" presStyleCnt="0"/>
      <dgm:spPr/>
    </dgm:pt>
    <dgm:pt modelId="{24DA1179-E7E3-498E-9B4D-7092F848C528}" type="pres">
      <dgm:prSet presAssocID="{A06BEA49-A949-4B44-B72D-CE8603E274E5}" presName="background2" presStyleLbl="node2" presStyleIdx="0" presStyleCnt="2"/>
      <dgm:spPr/>
    </dgm:pt>
    <dgm:pt modelId="{E550027A-3F63-40C8-9082-12CB406A6194}" type="pres">
      <dgm:prSet presAssocID="{A06BEA49-A949-4B44-B72D-CE8603E274E5}" presName="text2" presStyleLbl="fgAcc2" presStyleIdx="0" presStyleCnt="2" custScaleX="211234" custLinFactNeighborX="-45658" custLinFactNeighborY="-2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61FF31-79F8-4DBB-95E4-5C8C19BFB0E5}" type="pres">
      <dgm:prSet presAssocID="{A06BEA49-A949-4B44-B72D-CE8603E274E5}" presName="hierChild3" presStyleCnt="0"/>
      <dgm:spPr/>
    </dgm:pt>
    <dgm:pt modelId="{0C8AFE38-A8AF-4275-974D-66F7CB9DD83B}" type="pres">
      <dgm:prSet presAssocID="{35D4E25F-4DCE-4F19-A067-A1E0BDA53991}" presName="Name17" presStyleLbl="parChTrans1D3" presStyleIdx="0" presStyleCnt="2"/>
      <dgm:spPr/>
      <dgm:t>
        <a:bodyPr/>
        <a:lstStyle/>
        <a:p>
          <a:endParaRPr lang="ru-RU"/>
        </a:p>
      </dgm:t>
    </dgm:pt>
    <dgm:pt modelId="{904ED969-512A-495F-B0ED-415148669C49}" type="pres">
      <dgm:prSet presAssocID="{3ADF13DD-5952-463D-98C5-06DC71021204}" presName="hierRoot3" presStyleCnt="0"/>
      <dgm:spPr/>
    </dgm:pt>
    <dgm:pt modelId="{2D738611-B55E-491C-8172-57A2EE8960AA}" type="pres">
      <dgm:prSet presAssocID="{3ADF13DD-5952-463D-98C5-06DC71021204}" presName="composite3" presStyleCnt="0"/>
      <dgm:spPr/>
    </dgm:pt>
    <dgm:pt modelId="{B8EFCA0D-65F6-425C-A451-5F7238ED640E}" type="pres">
      <dgm:prSet presAssocID="{3ADF13DD-5952-463D-98C5-06DC71021204}" presName="background3" presStyleLbl="node3" presStyleIdx="0" presStyleCnt="2"/>
      <dgm:spPr/>
    </dgm:pt>
    <dgm:pt modelId="{C2C09954-69CB-4EF1-B283-534FADDBDC6C}" type="pres">
      <dgm:prSet presAssocID="{3ADF13DD-5952-463D-98C5-06DC71021204}" presName="text3" presStyleLbl="fgAcc3" presStyleIdx="0" presStyleCnt="2" custScaleX="165700" custLinFactNeighborX="-2152" custLinFactNeighborY="270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B3E1E0-A253-404E-BBC1-0021679C5E09}" type="pres">
      <dgm:prSet presAssocID="{3ADF13DD-5952-463D-98C5-06DC71021204}" presName="hierChild4" presStyleCnt="0"/>
      <dgm:spPr/>
    </dgm:pt>
    <dgm:pt modelId="{79E9AC1A-0A7D-42D8-96BA-439C10C851AC}" type="pres">
      <dgm:prSet presAssocID="{EBDD4356-BE2B-4854-B1D5-98B090FF6FFC}" presName="Name17" presStyleLbl="parChTrans1D3" presStyleIdx="1" presStyleCnt="2"/>
      <dgm:spPr/>
      <dgm:t>
        <a:bodyPr/>
        <a:lstStyle/>
        <a:p>
          <a:endParaRPr lang="ru-RU"/>
        </a:p>
      </dgm:t>
    </dgm:pt>
    <dgm:pt modelId="{DFD47A97-B748-48AC-BEAF-9400515E7A85}" type="pres">
      <dgm:prSet presAssocID="{30B203BD-8372-4566-B6AC-25FAD82F46FA}" presName="hierRoot3" presStyleCnt="0"/>
      <dgm:spPr/>
    </dgm:pt>
    <dgm:pt modelId="{BE048A4D-C4F9-4CB3-82A3-B7A27031212C}" type="pres">
      <dgm:prSet presAssocID="{30B203BD-8372-4566-B6AC-25FAD82F46FA}" presName="composite3" presStyleCnt="0"/>
      <dgm:spPr/>
    </dgm:pt>
    <dgm:pt modelId="{86182483-582D-414F-A120-6FA56C7D21EA}" type="pres">
      <dgm:prSet presAssocID="{30B203BD-8372-4566-B6AC-25FAD82F46FA}" presName="background3" presStyleLbl="node3" presStyleIdx="1" presStyleCnt="2"/>
      <dgm:spPr/>
    </dgm:pt>
    <dgm:pt modelId="{1684BE64-36F8-4B83-80B2-7740C69650F6}" type="pres">
      <dgm:prSet presAssocID="{30B203BD-8372-4566-B6AC-25FAD82F46FA}" presName="text3" presStyleLbl="fgAcc3" presStyleIdx="1" presStyleCnt="2" custScaleX="165903" custLinFactNeighborX="4451" custLinFactNeighborY="270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C7FDBB-DFB5-456C-9E67-C25C21F89BF3}" type="pres">
      <dgm:prSet presAssocID="{30B203BD-8372-4566-B6AC-25FAD82F46FA}" presName="hierChild4" presStyleCnt="0"/>
      <dgm:spPr/>
    </dgm:pt>
    <dgm:pt modelId="{BC9B7281-7CF0-412D-923A-78ED4BDB12FE}" type="pres">
      <dgm:prSet presAssocID="{E4E30DCF-13B0-4B69-9B93-45391E5D011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188B72E-E036-4C9E-9A79-1D6988B3B045}" type="pres">
      <dgm:prSet presAssocID="{AD093FEB-293D-4C9B-971C-637DD605475E}" presName="hierRoot2" presStyleCnt="0"/>
      <dgm:spPr/>
    </dgm:pt>
    <dgm:pt modelId="{83996200-E0C1-475A-B37B-62F3830CEB5F}" type="pres">
      <dgm:prSet presAssocID="{AD093FEB-293D-4C9B-971C-637DD605475E}" presName="composite2" presStyleCnt="0"/>
      <dgm:spPr/>
    </dgm:pt>
    <dgm:pt modelId="{7CF40937-ED29-4770-ABFD-FF1E594B4590}" type="pres">
      <dgm:prSet presAssocID="{AD093FEB-293D-4C9B-971C-637DD605475E}" presName="background2" presStyleLbl="node2" presStyleIdx="1" presStyleCnt="2"/>
      <dgm:spPr/>
    </dgm:pt>
    <dgm:pt modelId="{EE9F91B1-64EA-4E53-9A5E-986DD7DE7409}" type="pres">
      <dgm:prSet presAssocID="{AD093FEB-293D-4C9B-971C-637DD605475E}" presName="text2" presStyleLbl="fgAcc2" presStyleIdx="1" presStyleCnt="2" custScaleX="209670" custLinFactNeighborX="12672" custLinFactNeighborY="-2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331F9A-8BF1-43FD-9956-92AFDA9C698F}" type="pres">
      <dgm:prSet presAssocID="{AD093FEB-293D-4C9B-971C-637DD605475E}" presName="hierChild3" presStyleCnt="0"/>
      <dgm:spPr/>
    </dgm:pt>
  </dgm:ptLst>
  <dgm:cxnLst>
    <dgm:cxn modelId="{92815146-DF05-473A-8889-5EF253B0FEBF}" srcId="{94EF7A39-4BFA-4D20-A348-198D19AF7EA3}" destId="{33780FC2-6DCC-4549-A625-D7D663A4BD34}" srcOrd="0" destOrd="0" parTransId="{55FEB918-E3EF-4379-B2BA-7DE5D2171255}" sibTransId="{3B3F5837-84D8-493D-A51B-992ADAFE35A9}"/>
    <dgm:cxn modelId="{CA6E2835-2080-4C0F-A0E7-131875EF99B0}" srcId="{33780FC2-6DCC-4549-A625-D7D663A4BD34}" destId="{A06BEA49-A949-4B44-B72D-CE8603E274E5}" srcOrd="0" destOrd="0" parTransId="{7D7BC70A-0DB4-4CBF-A19D-258087302C9B}" sibTransId="{E57A53AD-EA8C-4DE9-AF65-AE14919596FA}"/>
    <dgm:cxn modelId="{033E0D96-E6D1-4510-8964-4E00E19EFFC9}" srcId="{A06BEA49-A949-4B44-B72D-CE8603E274E5}" destId="{3ADF13DD-5952-463D-98C5-06DC71021204}" srcOrd="0" destOrd="0" parTransId="{35D4E25F-4DCE-4F19-A067-A1E0BDA53991}" sibTransId="{D1566161-43A8-4A09-B37A-AF979568AA3A}"/>
    <dgm:cxn modelId="{08D5F82D-950F-4587-88AC-2393B8C69EB1}" srcId="{A06BEA49-A949-4B44-B72D-CE8603E274E5}" destId="{30B203BD-8372-4566-B6AC-25FAD82F46FA}" srcOrd="1" destOrd="0" parTransId="{EBDD4356-BE2B-4854-B1D5-98B090FF6FFC}" sibTransId="{FF9D07DB-B7EF-446B-BF8B-AD9EFE5CCD82}"/>
    <dgm:cxn modelId="{E9127E48-2749-4E3A-BBC0-1E2B18230321}" type="presOf" srcId="{3ADF13DD-5952-463D-98C5-06DC71021204}" destId="{C2C09954-69CB-4EF1-B283-534FADDBDC6C}" srcOrd="0" destOrd="0" presId="urn:microsoft.com/office/officeart/2005/8/layout/hierarchy1"/>
    <dgm:cxn modelId="{9CE4E13D-E12C-4B92-9292-C76336243E82}" type="presOf" srcId="{30B203BD-8372-4566-B6AC-25FAD82F46FA}" destId="{1684BE64-36F8-4B83-80B2-7740C69650F6}" srcOrd="0" destOrd="0" presId="urn:microsoft.com/office/officeart/2005/8/layout/hierarchy1"/>
    <dgm:cxn modelId="{DD833851-5A8C-48C0-9704-9F576C3CAB92}" type="presOf" srcId="{E4E30DCF-13B0-4B69-9B93-45391E5D0115}" destId="{BC9B7281-7CF0-412D-923A-78ED4BDB12FE}" srcOrd="0" destOrd="0" presId="urn:microsoft.com/office/officeart/2005/8/layout/hierarchy1"/>
    <dgm:cxn modelId="{EC88F78B-3F06-4F33-B8E3-1C79CF4406AA}" type="presOf" srcId="{35D4E25F-4DCE-4F19-A067-A1E0BDA53991}" destId="{0C8AFE38-A8AF-4275-974D-66F7CB9DD83B}" srcOrd="0" destOrd="0" presId="urn:microsoft.com/office/officeart/2005/8/layout/hierarchy1"/>
    <dgm:cxn modelId="{B720EA78-47FA-474D-A8FE-4FD424FEE217}" type="presOf" srcId="{EBDD4356-BE2B-4854-B1D5-98B090FF6FFC}" destId="{79E9AC1A-0A7D-42D8-96BA-439C10C851AC}" srcOrd="0" destOrd="0" presId="urn:microsoft.com/office/officeart/2005/8/layout/hierarchy1"/>
    <dgm:cxn modelId="{9E724AEA-137C-4DEB-A474-1B45552B6CA4}" type="presOf" srcId="{94EF7A39-4BFA-4D20-A348-198D19AF7EA3}" destId="{C928A7A1-C940-40DF-83EF-9F042C78EE53}" srcOrd="0" destOrd="0" presId="urn:microsoft.com/office/officeart/2005/8/layout/hierarchy1"/>
    <dgm:cxn modelId="{3EBE9702-13DC-4BF7-87BB-9BA37922DFF0}" type="presOf" srcId="{AD093FEB-293D-4C9B-971C-637DD605475E}" destId="{EE9F91B1-64EA-4E53-9A5E-986DD7DE7409}" srcOrd="0" destOrd="0" presId="urn:microsoft.com/office/officeart/2005/8/layout/hierarchy1"/>
    <dgm:cxn modelId="{45C7D416-BD32-4176-BBB2-A85D48AF71D4}" srcId="{33780FC2-6DCC-4549-A625-D7D663A4BD34}" destId="{AD093FEB-293D-4C9B-971C-637DD605475E}" srcOrd="1" destOrd="0" parTransId="{E4E30DCF-13B0-4B69-9B93-45391E5D0115}" sibTransId="{CCC4A7C0-A172-47C2-BC15-83EA1E480A34}"/>
    <dgm:cxn modelId="{A18BD1EF-6055-4DA6-834B-D5649E70CEC1}" type="presOf" srcId="{A06BEA49-A949-4B44-B72D-CE8603E274E5}" destId="{E550027A-3F63-40C8-9082-12CB406A6194}" srcOrd="0" destOrd="0" presId="urn:microsoft.com/office/officeart/2005/8/layout/hierarchy1"/>
    <dgm:cxn modelId="{4F6EACC3-7390-4219-8462-D8B2E481F860}" type="presOf" srcId="{33780FC2-6DCC-4549-A625-D7D663A4BD34}" destId="{55DC492B-0339-48C5-8C07-93B8F6DEDB9B}" srcOrd="0" destOrd="0" presId="urn:microsoft.com/office/officeart/2005/8/layout/hierarchy1"/>
    <dgm:cxn modelId="{B04ADC02-3140-4707-8B93-5616E0B40623}" type="presOf" srcId="{7D7BC70A-0DB4-4CBF-A19D-258087302C9B}" destId="{978AFA8F-C6AD-4145-8188-28CB7BE4C72F}" srcOrd="0" destOrd="0" presId="urn:microsoft.com/office/officeart/2005/8/layout/hierarchy1"/>
    <dgm:cxn modelId="{CAFC99D0-0E8A-4868-9488-2B8ADF62E6F6}" type="presParOf" srcId="{C928A7A1-C940-40DF-83EF-9F042C78EE53}" destId="{E978CF0B-846F-4C1C-B6E8-F85B572625C5}" srcOrd="0" destOrd="0" presId="urn:microsoft.com/office/officeart/2005/8/layout/hierarchy1"/>
    <dgm:cxn modelId="{832CDE44-B0A9-443D-941A-CCD5AE528BA8}" type="presParOf" srcId="{E978CF0B-846F-4C1C-B6E8-F85B572625C5}" destId="{2DF21B68-7D28-43D6-B8A4-133806A5146A}" srcOrd="0" destOrd="0" presId="urn:microsoft.com/office/officeart/2005/8/layout/hierarchy1"/>
    <dgm:cxn modelId="{CB14B6E7-D0F6-4B51-9D14-8CE0F8F37CC1}" type="presParOf" srcId="{2DF21B68-7D28-43D6-B8A4-133806A5146A}" destId="{32098722-27E1-4E71-8606-BAC4BB851192}" srcOrd="0" destOrd="0" presId="urn:microsoft.com/office/officeart/2005/8/layout/hierarchy1"/>
    <dgm:cxn modelId="{DBE01F92-FEB7-4B50-A90B-E5DD6A6F71E9}" type="presParOf" srcId="{2DF21B68-7D28-43D6-B8A4-133806A5146A}" destId="{55DC492B-0339-48C5-8C07-93B8F6DEDB9B}" srcOrd="1" destOrd="0" presId="urn:microsoft.com/office/officeart/2005/8/layout/hierarchy1"/>
    <dgm:cxn modelId="{7B7C8165-F66D-4C73-888C-706D653FBE06}" type="presParOf" srcId="{E978CF0B-846F-4C1C-B6E8-F85B572625C5}" destId="{D099ABC3-BD2B-4E72-A7D1-32B8322B4D3F}" srcOrd="1" destOrd="0" presId="urn:microsoft.com/office/officeart/2005/8/layout/hierarchy1"/>
    <dgm:cxn modelId="{0F8BF715-2DB4-4F4A-9221-79FB904B648B}" type="presParOf" srcId="{D099ABC3-BD2B-4E72-A7D1-32B8322B4D3F}" destId="{978AFA8F-C6AD-4145-8188-28CB7BE4C72F}" srcOrd="0" destOrd="0" presId="urn:microsoft.com/office/officeart/2005/8/layout/hierarchy1"/>
    <dgm:cxn modelId="{5F59672C-13BF-4A54-B20A-A3E1039EC63D}" type="presParOf" srcId="{D099ABC3-BD2B-4E72-A7D1-32B8322B4D3F}" destId="{151B4691-0A78-45FB-8B46-9DE62D567AB7}" srcOrd="1" destOrd="0" presId="urn:microsoft.com/office/officeart/2005/8/layout/hierarchy1"/>
    <dgm:cxn modelId="{1935CA73-224E-4239-B17A-14191B93BF57}" type="presParOf" srcId="{151B4691-0A78-45FB-8B46-9DE62D567AB7}" destId="{7412EBFE-4085-41BA-93C7-F3D75B9DB676}" srcOrd="0" destOrd="0" presId="urn:microsoft.com/office/officeart/2005/8/layout/hierarchy1"/>
    <dgm:cxn modelId="{66E4741B-6037-4ED7-89AE-666835283742}" type="presParOf" srcId="{7412EBFE-4085-41BA-93C7-F3D75B9DB676}" destId="{24DA1179-E7E3-498E-9B4D-7092F848C528}" srcOrd="0" destOrd="0" presId="urn:microsoft.com/office/officeart/2005/8/layout/hierarchy1"/>
    <dgm:cxn modelId="{84EF7FD5-CB02-43B2-A9D8-C89B08422B23}" type="presParOf" srcId="{7412EBFE-4085-41BA-93C7-F3D75B9DB676}" destId="{E550027A-3F63-40C8-9082-12CB406A6194}" srcOrd="1" destOrd="0" presId="urn:microsoft.com/office/officeart/2005/8/layout/hierarchy1"/>
    <dgm:cxn modelId="{19E403BF-3637-4C45-ADDE-64A3C8FCA38B}" type="presParOf" srcId="{151B4691-0A78-45FB-8B46-9DE62D567AB7}" destId="{1161FF31-79F8-4DBB-95E4-5C8C19BFB0E5}" srcOrd="1" destOrd="0" presId="urn:microsoft.com/office/officeart/2005/8/layout/hierarchy1"/>
    <dgm:cxn modelId="{AF6049F1-A595-4406-AB59-7F4B60F53F7B}" type="presParOf" srcId="{1161FF31-79F8-4DBB-95E4-5C8C19BFB0E5}" destId="{0C8AFE38-A8AF-4275-974D-66F7CB9DD83B}" srcOrd="0" destOrd="0" presId="urn:microsoft.com/office/officeart/2005/8/layout/hierarchy1"/>
    <dgm:cxn modelId="{D63EB535-9F33-46C7-90D1-42984B760B2F}" type="presParOf" srcId="{1161FF31-79F8-4DBB-95E4-5C8C19BFB0E5}" destId="{904ED969-512A-495F-B0ED-415148669C49}" srcOrd="1" destOrd="0" presId="urn:microsoft.com/office/officeart/2005/8/layout/hierarchy1"/>
    <dgm:cxn modelId="{8533A050-FC2D-44EF-9255-CCA59BDB30DC}" type="presParOf" srcId="{904ED969-512A-495F-B0ED-415148669C49}" destId="{2D738611-B55E-491C-8172-57A2EE8960AA}" srcOrd="0" destOrd="0" presId="urn:microsoft.com/office/officeart/2005/8/layout/hierarchy1"/>
    <dgm:cxn modelId="{1F1B4811-541A-427F-8BB9-0331F73609DC}" type="presParOf" srcId="{2D738611-B55E-491C-8172-57A2EE8960AA}" destId="{B8EFCA0D-65F6-425C-A451-5F7238ED640E}" srcOrd="0" destOrd="0" presId="urn:microsoft.com/office/officeart/2005/8/layout/hierarchy1"/>
    <dgm:cxn modelId="{C5482D06-26EE-43D8-8BEF-332AE2A915B2}" type="presParOf" srcId="{2D738611-B55E-491C-8172-57A2EE8960AA}" destId="{C2C09954-69CB-4EF1-B283-534FADDBDC6C}" srcOrd="1" destOrd="0" presId="urn:microsoft.com/office/officeart/2005/8/layout/hierarchy1"/>
    <dgm:cxn modelId="{8DC7AC65-213C-4AA1-BDC7-8D8EE3471869}" type="presParOf" srcId="{904ED969-512A-495F-B0ED-415148669C49}" destId="{0FB3E1E0-A253-404E-BBC1-0021679C5E09}" srcOrd="1" destOrd="0" presId="urn:microsoft.com/office/officeart/2005/8/layout/hierarchy1"/>
    <dgm:cxn modelId="{FE5B807D-8867-4E38-8384-B659010DA745}" type="presParOf" srcId="{1161FF31-79F8-4DBB-95E4-5C8C19BFB0E5}" destId="{79E9AC1A-0A7D-42D8-96BA-439C10C851AC}" srcOrd="2" destOrd="0" presId="urn:microsoft.com/office/officeart/2005/8/layout/hierarchy1"/>
    <dgm:cxn modelId="{E159F842-AC0A-4E77-A811-EC82A1917794}" type="presParOf" srcId="{1161FF31-79F8-4DBB-95E4-5C8C19BFB0E5}" destId="{DFD47A97-B748-48AC-BEAF-9400515E7A85}" srcOrd="3" destOrd="0" presId="urn:microsoft.com/office/officeart/2005/8/layout/hierarchy1"/>
    <dgm:cxn modelId="{04E5DBA2-98A6-44B5-BEF8-AD6AE10C9E9F}" type="presParOf" srcId="{DFD47A97-B748-48AC-BEAF-9400515E7A85}" destId="{BE048A4D-C4F9-4CB3-82A3-B7A27031212C}" srcOrd="0" destOrd="0" presId="urn:microsoft.com/office/officeart/2005/8/layout/hierarchy1"/>
    <dgm:cxn modelId="{0985ED68-F690-49C3-B312-0DB127F0D54E}" type="presParOf" srcId="{BE048A4D-C4F9-4CB3-82A3-B7A27031212C}" destId="{86182483-582D-414F-A120-6FA56C7D21EA}" srcOrd="0" destOrd="0" presId="urn:microsoft.com/office/officeart/2005/8/layout/hierarchy1"/>
    <dgm:cxn modelId="{27318F8C-FA3E-4CBD-8183-00D9B4ED87C0}" type="presParOf" srcId="{BE048A4D-C4F9-4CB3-82A3-B7A27031212C}" destId="{1684BE64-36F8-4B83-80B2-7740C69650F6}" srcOrd="1" destOrd="0" presId="urn:microsoft.com/office/officeart/2005/8/layout/hierarchy1"/>
    <dgm:cxn modelId="{BEC4960E-D766-4A6C-933C-C6ED4AEDB53E}" type="presParOf" srcId="{DFD47A97-B748-48AC-BEAF-9400515E7A85}" destId="{1EC7FDBB-DFB5-456C-9E67-C25C21F89BF3}" srcOrd="1" destOrd="0" presId="urn:microsoft.com/office/officeart/2005/8/layout/hierarchy1"/>
    <dgm:cxn modelId="{8141B49A-E1FE-46D5-B2A0-0D4A3AE8C94B}" type="presParOf" srcId="{D099ABC3-BD2B-4E72-A7D1-32B8322B4D3F}" destId="{BC9B7281-7CF0-412D-923A-78ED4BDB12FE}" srcOrd="2" destOrd="0" presId="urn:microsoft.com/office/officeart/2005/8/layout/hierarchy1"/>
    <dgm:cxn modelId="{2F6783BC-91BE-4DF0-B85A-81FB144D5D0F}" type="presParOf" srcId="{D099ABC3-BD2B-4E72-A7D1-32B8322B4D3F}" destId="{6188B72E-E036-4C9E-9A79-1D6988B3B045}" srcOrd="3" destOrd="0" presId="urn:microsoft.com/office/officeart/2005/8/layout/hierarchy1"/>
    <dgm:cxn modelId="{E6A45C04-65FF-4E88-B1E3-D1A6AFC252C0}" type="presParOf" srcId="{6188B72E-E036-4C9E-9A79-1D6988B3B045}" destId="{83996200-E0C1-475A-B37B-62F3830CEB5F}" srcOrd="0" destOrd="0" presId="urn:microsoft.com/office/officeart/2005/8/layout/hierarchy1"/>
    <dgm:cxn modelId="{6C058DCC-FF32-4E71-9965-AAB92D82B6F5}" type="presParOf" srcId="{83996200-E0C1-475A-B37B-62F3830CEB5F}" destId="{7CF40937-ED29-4770-ABFD-FF1E594B4590}" srcOrd="0" destOrd="0" presId="urn:microsoft.com/office/officeart/2005/8/layout/hierarchy1"/>
    <dgm:cxn modelId="{D9C389CC-AD1A-490A-ABDE-EB95F255CD6D}" type="presParOf" srcId="{83996200-E0C1-475A-B37B-62F3830CEB5F}" destId="{EE9F91B1-64EA-4E53-9A5E-986DD7DE7409}" srcOrd="1" destOrd="0" presId="urn:microsoft.com/office/officeart/2005/8/layout/hierarchy1"/>
    <dgm:cxn modelId="{C481FABB-E13B-4A5C-B210-FD6A565BEB2E}" type="presParOf" srcId="{6188B72E-E036-4C9E-9A79-1D6988B3B045}" destId="{1B331F9A-8BF1-43FD-9956-92AFDA9C698F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8215F6-0CA2-471F-8D5F-381B96751EB8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E0106D1-08BC-4060-BCFE-A9BCA3CADB35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Чтение окончания</a:t>
          </a:r>
          <a:endParaRPr lang="ru-RU" sz="4000" b="1" dirty="0">
            <a:solidFill>
              <a:schemeClr val="tx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5D5F57-DBDB-4656-9957-5D67B505E5E5}" type="parTrans" cxnId="{DAC19BAD-45D3-4534-B648-84D860AB2482}">
      <dgm:prSet/>
      <dgm:spPr/>
      <dgm:t>
        <a:bodyPr/>
        <a:lstStyle/>
        <a:p>
          <a:endParaRPr lang="ru-RU"/>
        </a:p>
      </dgm:t>
    </dgm:pt>
    <dgm:pt modelId="{AC52B9CA-031F-4152-983E-8DF87029A8CF}" type="sibTrans" cxnId="{DAC19BAD-45D3-4534-B648-84D860AB2482}">
      <dgm:prSet/>
      <dgm:spPr/>
      <dgm:t>
        <a:bodyPr/>
        <a:lstStyle/>
        <a:p>
          <a:endParaRPr lang="ru-RU"/>
        </a:p>
      </dgm:t>
    </dgm:pt>
    <dgm:pt modelId="{6EAAE9B8-AE8D-42C6-89C2-CE533E3631EE}">
      <dgm:prSet phldrT="[Текст]" custT="1"/>
      <dgm:spPr/>
      <dgm:t>
        <a:bodyPr/>
        <a:lstStyle/>
        <a:p>
          <a:r>
            <a:rPr lang="en-US" sz="4000" b="1" dirty="0" smtClean="0"/>
            <a:t>[ s ]</a:t>
          </a:r>
          <a:endParaRPr lang="ru-RU" sz="4000" b="1" dirty="0"/>
        </a:p>
      </dgm:t>
    </dgm:pt>
    <dgm:pt modelId="{B267DAF1-C34D-4F8A-A830-8C7D2DB997DB}" type="parTrans" cxnId="{DE78E08A-86ED-49BD-A99D-5969801858B3}">
      <dgm:prSet/>
      <dgm:spPr/>
      <dgm:t>
        <a:bodyPr/>
        <a:lstStyle/>
        <a:p>
          <a:endParaRPr lang="ru-RU"/>
        </a:p>
      </dgm:t>
    </dgm:pt>
    <dgm:pt modelId="{34EFFF6D-7169-49C3-9B69-6C49CAF5AA11}" type="sibTrans" cxnId="{DE78E08A-86ED-49BD-A99D-5969801858B3}">
      <dgm:prSet/>
      <dgm:spPr/>
      <dgm:t>
        <a:bodyPr/>
        <a:lstStyle/>
        <a:p>
          <a:endParaRPr lang="ru-RU"/>
        </a:p>
      </dgm:t>
    </dgm:pt>
    <dgm:pt modelId="{CC0FFF5A-7BC6-4425-8F36-1F1867B855E1}">
      <dgm:prSet phldrT="[Текст]"/>
      <dgm:spPr/>
      <dgm:t>
        <a:bodyPr/>
        <a:lstStyle/>
        <a:p>
          <a:r>
            <a:rPr lang="ru-RU" dirty="0" smtClean="0"/>
            <a:t>После глухой согласной</a:t>
          </a:r>
          <a:endParaRPr lang="ru-RU" dirty="0"/>
        </a:p>
      </dgm:t>
    </dgm:pt>
    <dgm:pt modelId="{004E4199-78EF-4C9F-9D37-45777A8D8FEF}" type="parTrans" cxnId="{B90D4223-21EA-4E37-95CC-42DB67499896}">
      <dgm:prSet/>
      <dgm:spPr/>
      <dgm:t>
        <a:bodyPr/>
        <a:lstStyle/>
        <a:p>
          <a:endParaRPr lang="ru-RU"/>
        </a:p>
      </dgm:t>
    </dgm:pt>
    <dgm:pt modelId="{203554CC-C324-4368-B553-E9AF1A2902C8}" type="sibTrans" cxnId="{B90D4223-21EA-4E37-95CC-42DB67499896}">
      <dgm:prSet/>
      <dgm:spPr/>
      <dgm:t>
        <a:bodyPr/>
        <a:lstStyle/>
        <a:p>
          <a:endParaRPr lang="ru-RU"/>
        </a:p>
      </dgm:t>
    </dgm:pt>
    <dgm:pt modelId="{7D6264D7-D9A5-4D30-B3E1-9A0486B89EC2}">
      <dgm:prSet phldrT="[Текст]" custT="1"/>
      <dgm:spPr/>
      <dgm:t>
        <a:bodyPr/>
        <a:lstStyle/>
        <a:p>
          <a:r>
            <a:rPr lang="en-US" sz="4000" b="1" dirty="0" smtClean="0"/>
            <a:t>[ z ]</a:t>
          </a:r>
          <a:endParaRPr lang="ru-RU" sz="4000" b="1" dirty="0"/>
        </a:p>
      </dgm:t>
    </dgm:pt>
    <dgm:pt modelId="{670B7BD9-A4F3-4F86-8B7C-20BEEA69A3F1}" type="parTrans" cxnId="{B19E09C8-E3A8-4F6A-B7AC-E77F0CDA7683}">
      <dgm:prSet/>
      <dgm:spPr/>
      <dgm:t>
        <a:bodyPr/>
        <a:lstStyle/>
        <a:p>
          <a:endParaRPr lang="ru-RU"/>
        </a:p>
      </dgm:t>
    </dgm:pt>
    <dgm:pt modelId="{8ED7BC81-038D-4E3A-ABBC-C94C13101844}" type="sibTrans" cxnId="{B19E09C8-E3A8-4F6A-B7AC-E77F0CDA7683}">
      <dgm:prSet/>
      <dgm:spPr/>
      <dgm:t>
        <a:bodyPr/>
        <a:lstStyle/>
        <a:p>
          <a:endParaRPr lang="ru-RU"/>
        </a:p>
      </dgm:t>
    </dgm:pt>
    <dgm:pt modelId="{6BB7C01E-6E49-44F6-8F2E-242DCFB4BF79}">
      <dgm:prSet phldrT="[Текст]" custT="1"/>
      <dgm:spPr/>
      <dgm:t>
        <a:bodyPr/>
        <a:lstStyle/>
        <a:p>
          <a:r>
            <a:rPr lang="en-US" sz="4000" b="1" dirty="0" smtClean="0"/>
            <a:t>[ </a:t>
          </a:r>
          <a:r>
            <a:rPr lang="en-US" sz="4000" b="1" dirty="0" err="1" smtClean="0"/>
            <a:t>iz</a:t>
          </a:r>
          <a:r>
            <a:rPr lang="en-US" sz="4000" b="1" dirty="0" smtClean="0"/>
            <a:t> ]</a:t>
          </a:r>
          <a:endParaRPr lang="ru-RU" sz="4000" b="1" dirty="0"/>
        </a:p>
      </dgm:t>
    </dgm:pt>
    <dgm:pt modelId="{EA8C5212-A01A-4061-B340-CE954644CF07}" type="parTrans" cxnId="{F4B91ECE-76C9-404C-BD5F-339C78163507}">
      <dgm:prSet/>
      <dgm:spPr/>
      <dgm:t>
        <a:bodyPr/>
        <a:lstStyle/>
        <a:p>
          <a:endParaRPr lang="ru-RU"/>
        </a:p>
      </dgm:t>
    </dgm:pt>
    <dgm:pt modelId="{4E2B1700-2728-4572-9500-4CC3D98339BD}" type="sibTrans" cxnId="{F4B91ECE-76C9-404C-BD5F-339C78163507}">
      <dgm:prSet/>
      <dgm:spPr/>
      <dgm:t>
        <a:bodyPr/>
        <a:lstStyle/>
        <a:p>
          <a:endParaRPr lang="ru-RU"/>
        </a:p>
      </dgm:t>
    </dgm:pt>
    <dgm:pt modelId="{302B64F4-A078-493D-A05B-63591F343CA3}">
      <dgm:prSet phldrT="[Текст]"/>
      <dgm:spPr/>
      <dgm:t>
        <a:bodyPr/>
        <a:lstStyle/>
        <a:p>
          <a:r>
            <a:rPr lang="ru-RU" dirty="0" smtClean="0"/>
            <a:t>После гласной</a:t>
          </a:r>
          <a:endParaRPr lang="ru-RU" dirty="0"/>
        </a:p>
      </dgm:t>
    </dgm:pt>
    <dgm:pt modelId="{3042B0B5-9861-4ECC-B65D-D63E4B3D2CE2}" type="parTrans" cxnId="{F97D5F75-E186-4F0F-8FC4-9C8EBFDED08A}">
      <dgm:prSet/>
      <dgm:spPr/>
      <dgm:t>
        <a:bodyPr/>
        <a:lstStyle/>
        <a:p>
          <a:endParaRPr lang="ru-RU"/>
        </a:p>
      </dgm:t>
    </dgm:pt>
    <dgm:pt modelId="{EFA1837E-09C9-48C9-93D8-02829AF2ED1A}" type="sibTrans" cxnId="{F97D5F75-E186-4F0F-8FC4-9C8EBFDED08A}">
      <dgm:prSet/>
      <dgm:spPr/>
      <dgm:t>
        <a:bodyPr/>
        <a:lstStyle/>
        <a:p>
          <a:endParaRPr lang="ru-RU"/>
        </a:p>
      </dgm:t>
    </dgm:pt>
    <dgm:pt modelId="{C42C1986-C864-4FFC-AEE5-708C100AD4D2}">
      <dgm:prSet phldrT="[Текст]"/>
      <dgm:spPr/>
      <dgm:t>
        <a:bodyPr/>
        <a:lstStyle/>
        <a:p>
          <a:r>
            <a:rPr lang="ru-RU" dirty="0" smtClean="0"/>
            <a:t>После  звонкой согласной</a:t>
          </a:r>
          <a:endParaRPr lang="ru-RU" dirty="0"/>
        </a:p>
      </dgm:t>
    </dgm:pt>
    <dgm:pt modelId="{A5B33C4A-553C-47A4-A35A-C3229CF52F95}" type="parTrans" cxnId="{AA73B767-4166-4EE1-853C-F77BD6E8BC5D}">
      <dgm:prSet/>
      <dgm:spPr/>
      <dgm:t>
        <a:bodyPr/>
        <a:lstStyle/>
        <a:p>
          <a:endParaRPr lang="ru-RU"/>
        </a:p>
      </dgm:t>
    </dgm:pt>
    <dgm:pt modelId="{155E65D2-18E5-48F7-A02A-B212AFD7FC47}" type="sibTrans" cxnId="{AA73B767-4166-4EE1-853C-F77BD6E8BC5D}">
      <dgm:prSet/>
      <dgm:spPr/>
      <dgm:t>
        <a:bodyPr/>
        <a:lstStyle/>
        <a:p>
          <a:endParaRPr lang="ru-RU"/>
        </a:p>
      </dgm:t>
    </dgm:pt>
    <dgm:pt modelId="{4F0B7742-8825-450D-B52D-4CC3A630EC5F}">
      <dgm:prSet phldrT="[Текст]" custT="1"/>
      <dgm:spPr/>
      <dgm:t>
        <a:bodyPr/>
        <a:lstStyle/>
        <a:p>
          <a:r>
            <a:rPr lang="en-US" sz="4000" i="1" dirty="0" smtClean="0">
              <a:solidFill>
                <a:schemeClr val="accent5">
                  <a:lumMod val="50000"/>
                </a:schemeClr>
              </a:solidFill>
            </a:rPr>
            <a:t>cat</a:t>
          </a:r>
          <a:r>
            <a:rPr lang="en-US" sz="4000" i="1" u="sng" dirty="0" smtClean="0">
              <a:solidFill>
                <a:schemeClr val="accent5">
                  <a:lumMod val="50000"/>
                </a:schemeClr>
              </a:solidFill>
            </a:rPr>
            <a:t>s</a:t>
          </a:r>
          <a:endParaRPr lang="ru-RU" sz="4000" i="1" u="sng" dirty="0">
            <a:solidFill>
              <a:schemeClr val="accent5">
                <a:lumMod val="50000"/>
              </a:schemeClr>
            </a:solidFill>
          </a:endParaRPr>
        </a:p>
      </dgm:t>
    </dgm:pt>
    <dgm:pt modelId="{0BEAE846-90F5-4049-98B7-1316CF1E027C}" type="parTrans" cxnId="{D69FC67B-A1EF-4503-B1B7-8A46CEBCDF26}">
      <dgm:prSet/>
      <dgm:spPr/>
      <dgm:t>
        <a:bodyPr/>
        <a:lstStyle/>
        <a:p>
          <a:endParaRPr lang="ru-RU"/>
        </a:p>
      </dgm:t>
    </dgm:pt>
    <dgm:pt modelId="{FAD24D02-E375-4A1A-8637-BBE3556667DC}" type="sibTrans" cxnId="{D69FC67B-A1EF-4503-B1B7-8A46CEBCDF26}">
      <dgm:prSet/>
      <dgm:spPr/>
      <dgm:t>
        <a:bodyPr/>
        <a:lstStyle/>
        <a:p>
          <a:endParaRPr lang="ru-RU"/>
        </a:p>
      </dgm:t>
    </dgm:pt>
    <dgm:pt modelId="{C614C3DC-8EE0-4486-A2EE-6E5C33DF8BD6}">
      <dgm:prSet phldrT="[Текст]" custT="1"/>
      <dgm:spPr/>
      <dgm:t>
        <a:bodyPr/>
        <a:lstStyle/>
        <a:p>
          <a:r>
            <a:rPr lang="en-US" sz="4000" i="1" dirty="0" smtClean="0">
              <a:solidFill>
                <a:schemeClr val="accent5">
                  <a:lumMod val="50000"/>
                </a:schemeClr>
              </a:solidFill>
            </a:rPr>
            <a:t>dog</a:t>
          </a:r>
          <a:r>
            <a:rPr lang="en-US" sz="4000" i="1" u="sng" dirty="0" smtClean="0">
              <a:solidFill>
                <a:schemeClr val="accent5">
                  <a:lumMod val="50000"/>
                </a:schemeClr>
              </a:solidFill>
            </a:rPr>
            <a:t>s</a:t>
          </a:r>
          <a:endParaRPr lang="ru-RU" sz="4000" i="1" u="sng" dirty="0">
            <a:solidFill>
              <a:schemeClr val="accent5">
                <a:lumMod val="50000"/>
              </a:schemeClr>
            </a:solidFill>
          </a:endParaRPr>
        </a:p>
      </dgm:t>
    </dgm:pt>
    <dgm:pt modelId="{6BDA859F-41DC-40B4-A3E6-404853D524DD}" type="parTrans" cxnId="{75A4FD11-4C31-42EB-8863-08C71BD74E5B}">
      <dgm:prSet/>
      <dgm:spPr/>
      <dgm:t>
        <a:bodyPr/>
        <a:lstStyle/>
        <a:p>
          <a:endParaRPr lang="ru-RU"/>
        </a:p>
      </dgm:t>
    </dgm:pt>
    <dgm:pt modelId="{829F0034-DCB9-4C20-9D2C-3EAB4E9CFA57}" type="sibTrans" cxnId="{75A4FD11-4C31-42EB-8863-08C71BD74E5B}">
      <dgm:prSet/>
      <dgm:spPr/>
      <dgm:t>
        <a:bodyPr/>
        <a:lstStyle/>
        <a:p>
          <a:endParaRPr lang="ru-RU"/>
        </a:p>
      </dgm:t>
    </dgm:pt>
    <dgm:pt modelId="{60FE7814-3B0A-4EF0-B008-2C975859903B}">
      <dgm:prSet phldrT="[Текст]" custT="1"/>
      <dgm:spPr/>
      <dgm:t>
        <a:bodyPr/>
        <a:lstStyle/>
        <a:p>
          <a:r>
            <a:rPr lang="en-US" sz="4000" i="1" dirty="0" smtClean="0">
              <a:solidFill>
                <a:schemeClr val="accent5">
                  <a:lumMod val="50000"/>
                </a:schemeClr>
              </a:solidFill>
            </a:rPr>
            <a:t>tree</a:t>
          </a:r>
          <a:r>
            <a:rPr lang="en-US" sz="4000" i="1" u="sng" dirty="0" smtClean="0">
              <a:solidFill>
                <a:schemeClr val="accent5">
                  <a:lumMod val="50000"/>
                </a:schemeClr>
              </a:solidFill>
            </a:rPr>
            <a:t>s</a:t>
          </a:r>
          <a:endParaRPr lang="ru-RU" sz="4000" i="1" u="sng" dirty="0">
            <a:solidFill>
              <a:schemeClr val="accent5">
                <a:lumMod val="50000"/>
              </a:schemeClr>
            </a:solidFill>
          </a:endParaRPr>
        </a:p>
      </dgm:t>
    </dgm:pt>
    <dgm:pt modelId="{02D162BB-79C0-4326-A917-83296BC80124}" type="parTrans" cxnId="{3FDC5848-42C7-4592-9F87-AA4442A74693}">
      <dgm:prSet/>
      <dgm:spPr/>
      <dgm:t>
        <a:bodyPr/>
        <a:lstStyle/>
        <a:p>
          <a:endParaRPr lang="ru-RU"/>
        </a:p>
      </dgm:t>
    </dgm:pt>
    <dgm:pt modelId="{89E120AE-31F8-4DD3-BD11-C7C2EBB04E0E}" type="sibTrans" cxnId="{3FDC5848-42C7-4592-9F87-AA4442A74693}">
      <dgm:prSet/>
      <dgm:spPr/>
      <dgm:t>
        <a:bodyPr/>
        <a:lstStyle/>
        <a:p>
          <a:endParaRPr lang="ru-RU"/>
        </a:p>
      </dgm:t>
    </dgm:pt>
    <dgm:pt modelId="{CC8E1474-65FC-4EE2-9C19-2573210A794A}" type="pres">
      <dgm:prSet presAssocID="{168215F6-0CA2-471F-8D5F-381B96751E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10BB79-ADBF-44BD-946C-39B9E3D8788D}" type="pres">
      <dgm:prSet presAssocID="{6E0106D1-08BC-4060-BCFE-A9BCA3CADB35}" presName="hierRoot1" presStyleCnt="0"/>
      <dgm:spPr/>
    </dgm:pt>
    <dgm:pt modelId="{7CF3F113-40E9-4E66-9C09-75B800F0126B}" type="pres">
      <dgm:prSet presAssocID="{6E0106D1-08BC-4060-BCFE-A9BCA3CADB35}" presName="composite" presStyleCnt="0"/>
      <dgm:spPr/>
    </dgm:pt>
    <dgm:pt modelId="{ED052DA6-1FAE-403D-8D88-E012A91A8023}" type="pres">
      <dgm:prSet presAssocID="{6E0106D1-08BC-4060-BCFE-A9BCA3CADB35}" presName="background" presStyleLbl="node0" presStyleIdx="0" presStyleCnt="1"/>
      <dgm:spPr/>
    </dgm:pt>
    <dgm:pt modelId="{2DD43BF9-9B89-43F8-B1AD-AC679EC6F79F}" type="pres">
      <dgm:prSet presAssocID="{6E0106D1-08BC-4060-BCFE-A9BCA3CADB35}" presName="text" presStyleLbl="fgAcc0" presStyleIdx="0" presStyleCnt="1" custScaleX="527971" custLinFactNeighborX="3196" custLinFactNeighborY="15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E63194-AE09-485C-B82C-143B5E1E15FE}" type="pres">
      <dgm:prSet presAssocID="{6E0106D1-08BC-4060-BCFE-A9BCA3CADB35}" presName="hierChild2" presStyleCnt="0"/>
      <dgm:spPr/>
    </dgm:pt>
    <dgm:pt modelId="{8A3414F4-D9C6-4CB5-A0CE-6DE3EFA3F274}" type="pres">
      <dgm:prSet presAssocID="{B267DAF1-C34D-4F8A-A830-8C7D2DB997D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37CBFB31-6C59-454E-8D42-2A2400C9D555}" type="pres">
      <dgm:prSet presAssocID="{6EAAE9B8-AE8D-42C6-89C2-CE533E3631EE}" presName="hierRoot2" presStyleCnt="0"/>
      <dgm:spPr/>
    </dgm:pt>
    <dgm:pt modelId="{55B8CDC7-6511-4BFF-9170-05ABB1FC95DC}" type="pres">
      <dgm:prSet presAssocID="{6EAAE9B8-AE8D-42C6-89C2-CE533E3631EE}" presName="composite2" presStyleCnt="0"/>
      <dgm:spPr/>
    </dgm:pt>
    <dgm:pt modelId="{F4AED7ED-1E91-41FE-8E64-7A7D2061E338}" type="pres">
      <dgm:prSet presAssocID="{6EAAE9B8-AE8D-42C6-89C2-CE533E3631EE}" presName="background2" presStyleLbl="node2" presStyleIdx="0" presStyleCnt="3"/>
      <dgm:spPr/>
    </dgm:pt>
    <dgm:pt modelId="{20C78043-2EAE-4DD6-82FC-088EAB7C3085}" type="pres">
      <dgm:prSet presAssocID="{6EAAE9B8-AE8D-42C6-89C2-CE533E3631EE}" presName="text2" presStyleLbl="fgAcc2" presStyleIdx="0" presStyleCnt="3" custLinFactNeighborX="-83841" custLinFactNeighborY="45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42D71B-81B4-431A-BD19-7493C498C1B9}" type="pres">
      <dgm:prSet presAssocID="{6EAAE9B8-AE8D-42C6-89C2-CE533E3631EE}" presName="hierChild3" presStyleCnt="0"/>
      <dgm:spPr/>
    </dgm:pt>
    <dgm:pt modelId="{F509C7A3-3645-4E8C-9D59-A4308D775934}" type="pres">
      <dgm:prSet presAssocID="{004E4199-78EF-4C9F-9D37-45777A8D8FEF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90B6ED6-6C27-43FD-9B54-D4B0BC02B548}" type="pres">
      <dgm:prSet presAssocID="{CC0FFF5A-7BC6-4425-8F36-1F1867B855E1}" presName="hierRoot3" presStyleCnt="0"/>
      <dgm:spPr/>
    </dgm:pt>
    <dgm:pt modelId="{47FEB963-CEFD-4BCD-8FDD-7AC73092242F}" type="pres">
      <dgm:prSet presAssocID="{CC0FFF5A-7BC6-4425-8F36-1F1867B855E1}" presName="composite3" presStyleCnt="0"/>
      <dgm:spPr/>
    </dgm:pt>
    <dgm:pt modelId="{4878D437-C22B-4AF4-8E5C-D91CA2645D68}" type="pres">
      <dgm:prSet presAssocID="{CC0FFF5A-7BC6-4425-8F36-1F1867B855E1}" presName="background3" presStyleLbl="node3" presStyleIdx="0" presStyleCnt="3"/>
      <dgm:spPr/>
    </dgm:pt>
    <dgm:pt modelId="{6A5E3F08-EE93-40A9-A85E-E8974DDFD95F}" type="pres">
      <dgm:prSet presAssocID="{CC0FFF5A-7BC6-4425-8F36-1F1867B855E1}" presName="text3" presStyleLbl="fgAcc3" presStyleIdx="0" presStyleCnt="3" custScaleX="137813" custLinFactNeighborX="-60208" custLinFactNeighborY="2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8B1FC3-D29C-4E49-ADBC-F68AE2FFEC39}" type="pres">
      <dgm:prSet presAssocID="{CC0FFF5A-7BC6-4425-8F36-1F1867B855E1}" presName="hierChild4" presStyleCnt="0"/>
      <dgm:spPr/>
    </dgm:pt>
    <dgm:pt modelId="{1E9FD2B3-B066-4CD5-9162-E1E45A6FC671}" type="pres">
      <dgm:prSet presAssocID="{0BEAE846-90F5-4049-98B7-1316CF1E027C}" presName="Name23" presStyleLbl="parChTrans1D4" presStyleIdx="0" presStyleCnt="3"/>
      <dgm:spPr/>
      <dgm:t>
        <a:bodyPr/>
        <a:lstStyle/>
        <a:p>
          <a:endParaRPr lang="ru-RU"/>
        </a:p>
      </dgm:t>
    </dgm:pt>
    <dgm:pt modelId="{A97B1EFD-FF7A-4C84-B936-81DF1F59AD68}" type="pres">
      <dgm:prSet presAssocID="{4F0B7742-8825-450D-B52D-4CC3A630EC5F}" presName="hierRoot4" presStyleCnt="0"/>
      <dgm:spPr/>
    </dgm:pt>
    <dgm:pt modelId="{DCD55D37-FA1D-4771-BD33-BE4C733052E7}" type="pres">
      <dgm:prSet presAssocID="{4F0B7742-8825-450D-B52D-4CC3A630EC5F}" presName="composite4" presStyleCnt="0"/>
      <dgm:spPr/>
    </dgm:pt>
    <dgm:pt modelId="{EA6A725C-679D-44F5-8D82-5A40FB057983}" type="pres">
      <dgm:prSet presAssocID="{4F0B7742-8825-450D-B52D-4CC3A630EC5F}" presName="background4" presStyleLbl="node4" presStyleIdx="0" presStyleCnt="3"/>
      <dgm:spPr/>
    </dgm:pt>
    <dgm:pt modelId="{A4C4E2E7-C26B-4DC1-A7D0-C31AB1ABCD94}" type="pres">
      <dgm:prSet presAssocID="{4F0B7742-8825-450D-B52D-4CC3A630EC5F}" presName="text4" presStyleLbl="fgAcc4" presStyleIdx="0" presStyleCnt="3" custLinFactNeighborX="-41302" custLinFactNeighborY="-4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428899-9D38-4A3A-A02C-7B55199C9C73}" type="pres">
      <dgm:prSet presAssocID="{4F0B7742-8825-450D-B52D-4CC3A630EC5F}" presName="hierChild5" presStyleCnt="0"/>
      <dgm:spPr/>
    </dgm:pt>
    <dgm:pt modelId="{8AA47B2B-5995-41FA-AC1B-99B38C15177B}" type="pres">
      <dgm:prSet presAssocID="{670B7BD9-A4F3-4F86-8B7C-20BEEA69A3F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A8190229-314C-4158-AEE0-45F4BB6CB18A}" type="pres">
      <dgm:prSet presAssocID="{7D6264D7-D9A5-4D30-B3E1-9A0486B89EC2}" presName="hierRoot2" presStyleCnt="0"/>
      <dgm:spPr/>
    </dgm:pt>
    <dgm:pt modelId="{779B57C9-D5E8-4CDF-93E0-4F40EB007CC5}" type="pres">
      <dgm:prSet presAssocID="{7D6264D7-D9A5-4D30-B3E1-9A0486B89EC2}" presName="composite2" presStyleCnt="0"/>
      <dgm:spPr/>
    </dgm:pt>
    <dgm:pt modelId="{47216D50-080C-46A8-ACA8-6D153195B4C9}" type="pres">
      <dgm:prSet presAssocID="{7D6264D7-D9A5-4D30-B3E1-9A0486B89EC2}" presName="background2" presStyleLbl="node2" presStyleIdx="1" presStyleCnt="3"/>
      <dgm:spPr/>
    </dgm:pt>
    <dgm:pt modelId="{8177E228-C8A3-40C8-B624-A2BE7CE059ED}" type="pres">
      <dgm:prSet presAssocID="{7D6264D7-D9A5-4D30-B3E1-9A0486B89EC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EB5DB9-CACB-46BE-9CFA-A93E9B82802F}" type="pres">
      <dgm:prSet presAssocID="{7D6264D7-D9A5-4D30-B3E1-9A0486B89EC2}" presName="hierChild3" presStyleCnt="0"/>
      <dgm:spPr/>
    </dgm:pt>
    <dgm:pt modelId="{E83CF4ED-6EA2-4DF7-A0EB-FFD2C4197DB2}" type="pres">
      <dgm:prSet presAssocID="{A5B33C4A-553C-47A4-A35A-C3229CF52F95}" presName="Name17" presStyleLbl="parChTrans1D3" presStyleIdx="1" presStyleCnt="3"/>
      <dgm:spPr/>
      <dgm:t>
        <a:bodyPr/>
        <a:lstStyle/>
        <a:p>
          <a:endParaRPr lang="ru-RU"/>
        </a:p>
      </dgm:t>
    </dgm:pt>
    <dgm:pt modelId="{E441FDB8-28C9-4945-B93F-D2B3554D93C1}" type="pres">
      <dgm:prSet presAssocID="{C42C1986-C864-4FFC-AEE5-708C100AD4D2}" presName="hierRoot3" presStyleCnt="0"/>
      <dgm:spPr/>
    </dgm:pt>
    <dgm:pt modelId="{44CAF7F1-ACE5-477D-B2E7-ADDECD04BD42}" type="pres">
      <dgm:prSet presAssocID="{C42C1986-C864-4FFC-AEE5-708C100AD4D2}" presName="composite3" presStyleCnt="0"/>
      <dgm:spPr/>
    </dgm:pt>
    <dgm:pt modelId="{26182A43-FC14-404D-B60F-FDE76199F1E3}" type="pres">
      <dgm:prSet presAssocID="{C42C1986-C864-4FFC-AEE5-708C100AD4D2}" presName="background3" presStyleLbl="node3" presStyleIdx="1" presStyleCnt="3"/>
      <dgm:spPr/>
    </dgm:pt>
    <dgm:pt modelId="{483CFE24-AD7B-431A-8132-658A2511D5F2}" type="pres">
      <dgm:prSet presAssocID="{C42C1986-C864-4FFC-AEE5-708C100AD4D2}" presName="text3" presStyleLbl="fgAcc3" presStyleIdx="1" presStyleCnt="3" custScaleX="152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95FE89-2933-4A0D-B210-A86C64D4B809}" type="pres">
      <dgm:prSet presAssocID="{C42C1986-C864-4FFC-AEE5-708C100AD4D2}" presName="hierChild4" presStyleCnt="0"/>
      <dgm:spPr/>
    </dgm:pt>
    <dgm:pt modelId="{3CD2FF03-6EDD-4CC1-BCF3-73326D6ECDA0}" type="pres">
      <dgm:prSet presAssocID="{6BDA859F-41DC-40B4-A3E6-404853D524DD}" presName="Name23" presStyleLbl="parChTrans1D4" presStyleIdx="1" presStyleCnt="3"/>
      <dgm:spPr/>
      <dgm:t>
        <a:bodyPr/>
        <a:lstStyle/>
        <a:p>
          <a:endParaRPr lang="ru-RU"/>
        </a:p>
      </dgm:t>
    </dgm:pt>
    <dgm:pt modelId="{BAD518A2-7C13-4181-AB41-B6F4731582A7}" type="pres">
      <dgm:prSet presAssocID="{C614C3DC-8EE0-4486-A2EE-6E5C33DF8BD6}" presName="hierRoot4" presStyleCnt="0"/>
      <dgm:spPr/>
    </dgm:pt>
    <dgm:pt modelId="{F5DEB071-BA5D-4EE9-A86A-44F3CEEBCC31}" type="pres">
      <dgm:prSet presAssocID="{C614C3DC-8EE0-4486-A2EE-6E5C33DF8BD6}" presName="composite4" presStyleCnt="0"/>
      <dgm:spPr/>
    </dgm:pt>
    <dgm:pt modelId="{AE4025FF-5B57-42BE-BC81-B1FD80B6B4D7}" type="pres">
      <dgm:prSet presAssocID="{C614C3DC-8EE0-4486-A2EE-6E5C33DF8BD6}" presName="background4" presStyleLbl="node4" presStyleIdx="1" presStyleCnt="3"/>
      <dgm:spPr/>
    </dgm:pt>
    <dgm:pt modelId="{07FF27F3-F2C5-4DA1-81A4-E190F8F7729B}" type="pres">
      <dgm:prSet presAssocID="{C614C3DC-8EE0-4486-A2EE-6E5C33DF8BD6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17247B-353C-4690-96AE-A4F8D77EE191}" type="pres">
      <dgm:prSet presAssocID="{C614C3DC-8EE0-4486-A2EE-6E5C33DF8BD6}" presName="hierChild5" presStyleCnt="0"/>
      <dgm:spPr/>
    </dgm:pt>
    <dgm:pt modelId="{60D5DA17-6A0F-4594-99A6-999A4B2EAF04}" type="pres">
      <dgm:prSet presAssocID="{EA8C5212-A01A-4061-B340-CE954644CF0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63306E8-B2EB-4414-86ED-F454BAF976AE}" type="pres">
      <dgm:prSet presAssocID="{6BB7C01E-6E49-44F6-8F2E-242DCFB4BF79}" presName="hierRoot2" presStyleCnt="0"/>
      <dgm:spPr/>
    </dgm:pt>
    <dgm:pt modelId="{ADB9105A-63BE-4704-91D5-D603CF96AC2B}" type="pres">
      <dgm:prSet presAssocID="{6BB7C01E-6E49-44F6-8F2E-242DCFB4BF79}" presName="composite2" presStyleCnt="0"/>
      <dgm:spPr/>
    </dgm:pt>
    <dgm:pt modelId="{C88E2684-D2D6-471D-A0D3-6F39398EAE07}" type="pres">
      <dgm:prSet presAssocID="{6BB7C01E-6E49-44F6-8F2E-242DCFB4BF79}" presName="background2" presStyleLbl="node2" presStyleIdx="2" presStyleCnt="3"/>
      <dgm:spPr/>
    </dgm:pt>
    <dgm:pt modelId="{FE8660DE-02EA-42EC-9581-B8865D2B8AF2}" type="pres">
      <dgm:prSet presAssocID="{6BB7C01E-6E49-44F6-8F2E-242DCFB4BF79}" presName="text2" presStyleLbl="fgAcc2" presStyleIdx="2" presStyleCnt="3" custLinFactNeighborX="92378" custLinFactNeighborY="45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E290FF-CA5C-4482-ABBE-36043FF25C66}" type="pres">
      <dgm:prSet presAssocID="{6BB7C01E-6E49-44F6-8F2E-242DCFB4BF79}" presName="hierChild3" presStyleCnt="0"/>
      <dgm:spPr/>
    </dgm:pt>
    <dgm:pt modelId="{489F73B3-D04F-449B-82B1-580CD11C476E}" type="pres">
      <dgm:prSet presAssocID="{3042B0B5-9861-4ECC-B65D-D63E4B3D2CE2}" presName="Name17" presStyleLbl="parChTrans1D3" presStyleIdx="2" presStyleCnt="3"/>
      <dgm:spPr/>
      <dgm:t>
        <a:bodyPr/>
        <a:lstStyle/>
        <a:p>
          <a:endParaRPr lang="ru-RU"/>
        </a:p>
      </dgm:t>
    </dgm:pt>
    <dgm:pt modelId="{F245E5F6-0792-4193-A2FC-EAA155115DFA}" type="pres">
      <dgm:prSet presAssocID="{302B64F4-A078-493D-A05B-63591F343CA3}" presName="hierRoot3" presStyleCnt="0"/>
      <dgm:spPr/>
    </dgm:pt>
    <dgm:pt modelId="{ED9956AD-8C1C-4398-A2A6-1F187DCB93EF}" type="pres">
      <dgm:prSet presAssocID="{302B64F4-A078-493D-A05B-63591F343CA3}" presName="composite3" presStyleCnt="0"/>
      <dgm:spPr/>
    </dgm:pt>
    <dgm:pt modelId="{2E3133D0-0417-443C-B25E-FDC73047E6D7}" type="pres">
      <dgm:prSet presAssocID="{302B64F4-A078-493D-A05B-63591F343CA3}" presName="background3" presStyleLbl="node3" presStyleIdx="2" presStyleCnt="3"/>
      <dgm:spPr/>
    </dgm:pt>
    <dgm:pt modelId="{8839859B-330E-4435-9C7C-09F180D55D37}" type="pres">
      <dgm:prSet presAssocID="{302B64F4-A078-493D-A05B-63591F343CA3}" presName="text3" presStyleLbl="fgAcc3" presStyleIdx="2" presStyleCnt="3" custScaleX="134002" custLinFactNeighborX="64019" custLinFactNeighborY="2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BE7588-5F6D-413E-B713-0FBD962DBA24}" type="pres">
      <dgm:prSet presAssocID="{302B64F4-A078-493D-A05B-63591F343CA3}" presName="hierChild4" presStyleCnt="0"/>
      <dgm:spPr/>
    </dgm:pt>
    <dgm:pt modelId="{5546A04B-6373-4442-82A0-F928DA3AB67E}" type="pres">
      <dgm:prSet presAssocID="{02D162BB-79C0-4326-A917-83296BC80124}" presName="Name23" presStyleLbl="parChTrans1D4" presStyleIdx="2" presStyleCnt="3"/>
      <dgm:spPr/>
      <dgm:t>
        <a:bodyPr/>
        <a:lstStyle/>
        <a:p>
          <a:endParaRPr lang="ru-RU"/>
        </a:p>
      </dgm:t>
    </dgm:pt>
    <dgm:pt modelId="{95188D53-F8E2-413F-A78F-7CC3B94B40D5}" type="pres">
      <dgm:prSet presAssocID="{60FE7814-3B0A-4EF0-B008-2C975859903B}" presName="hierRoot4" presStyleCnt="0"/>
      <dgm:spPr/>
    </dgm:pt>
    <dgm:pt modelId="{11DDC2B7-7C6C-430D-B151-149E3954E56E}" type="pres">
      <dgm:prSet presAssocID="{60FE7814-3B0A-4EF0-B008-2C975859903B}" presName="composite4" presStyleCnt="0"/>
      <dgm:spPr/>
    </dgm:pt>
    <dgm:pt modelId="{F375AF0F-E2B9-4DA0-8D3E-B46732C8AB2A}" type="pres">
      <dgm:prSet presAssocID="{60FE7814-3B0A-4EF0-B008-2C975859903B}" presName="background4" presStyleLbl="node4" presStyleIdx="2" presStyleCnt="3"/>
      <dgm:spPr/>
    </dgm:pt>
    <dgm:pt modelId="{3D2A65DC-3021-4344-B3D8-7D237BA6B0FC}" type="pres">
      <dgm:prSet presAssocID="{60FE7814-3B0A-4EF0-B008-2C975859903B}" presName="text4" presStyleLbl="fgAcc4" presStyleIdx="2" presStyleCnt="3" custLinFactNeighborX="40386" custLinFactNeighborY="-4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8A2339-39E3-4BB9-A848-969A836EA897}" type="pres">
      <dgm:prSet presAssocID="{60FE7814-3B0A-4EF0-B008-2C975859903B}" presName="hierChild5" presStyleCnt="0"/>
      <dgm:spPr/>
    </dgm:pt>
  </dgm:ptLst>
  <dgm:cxnLst>
    <dgm:cxn modelId="{24610F56-7150-4616-9916-C4D910B8E281}" type="presOf" srcId="{4F0B7742-8825-450D-B52D-4CC3A630EC5F}" destId="{A4C4E2E7-C26B-4DC1-A7D0-C31AB1ABCD94}" srcOrd="0" destOrd="0" presId="urn:microsoft.com/office/officeart/2005/8/layout/hierarchy1"/>
    <dgm:cxn modelId="{CD16AED2-23B2-4338-A732-D432F8B2CDE1}" type="presOf" srcId="{6EAAE9B8-AE8D-42C6-89C2-CE533E3631EE}" destId="{20C78043-2EAE-4DD6-82FC-088EAB7C3085}" srcOrd="0" destOrd="0" presId="urn:microsoft.com/office/officeart/2005/8/layout/hierarchy1"/>
    <dgm:cxn modelId="{F4B91ECE-76C9-404C-BD5F-339C78163507}" srcId="{6E0106D1-08BC-4060-BCFE-A9BCA3CADB35}" destId="{6BB7C01E-6E49-44F6-8F2E-242DCFB4BF79}" srcOrd="2" destOrd="0" parTransId="{EA8C5212-A01A-4061-B340-CE954644CF07}" sibTransId="{4E2B1700-2728-4572-9500-4CC3D98339BD}"/>
    <dgm:cxn modelId="{0C9A65BD-9923-49C6-B39B-FD4C327413EA}" type="presOf" srcId="{3042B0B5-9861-4ECC-B65D-D63E4B3D2CE2}" destId="{489F73B3-D04F-449B-82B1-580CD11C476E}" srcOrd="0" destOrd="0" presId="urn:microsoft.com/office/officeart/2005/8/layout/hierarchy1"/>
    <dgm:cxn modelId="{0D866842-C05B-434E-8DA1-9C77F7C14CE8}" type="presOf" srcId="{6BB7C01E-6E49-44F6-8F2E-242DCFB4BF79}" destId="{FE8660DE-02EA-42EC-9581-B8865D2B8AF2}" srcOrd="0" destOrd="0" presId="urn:microsoft.com/office/officeart/2005/8/layout/hierarchy1"/>
    <dgm:cxn modelId="{2E261B3E-F5A1-4E2C-AF32-BE8564822EA0}" type="presOf" srcId="{C42C1986-C864-4FFC-AEE5-708C100AD4D2}" destId="{483CFE24-AD7B-431A-8132-658A2511D5F2}" srcOrd="0" destOrd="0" presId="urn:microsoft.com/office/officeart/2005/8/layout/hierarchy1"/>
    <dgm:cxn modelId="{2A3F1A94-5C40-4F0D-BC0D-B5A48C745482}" type="presOf" srcId="{6BDA859F-41DC-40B4-A3E6-404853D524DD}" destId="{3CD2FF03-6EDD-4CC1-BCF3-73326D6ECDA0}" srcOrd="0" destOrd="0" presId="urn:microsoft.com/office/officeart/2005/8/layout/hierarchy1"/>
    <dgm:cxn modelId="{30C0AE56-0507-4312-8253-515E791AFCC7}" type="presOf" srcId="{7D6264D7-D9A5-4D30-B3E1-9A0486B89EC2}" destId="{8177E228-C8A3-40C8-B624-A2BE7CE059ED}" srcOrd="0" destOrd="0" presId="urn:microsoft.com/office/officeart/2005/8/layout/hierarchy1"/>
    <dgm:cxn modelId="{B19E09C8-E3A8-4F6A-B7AC-E77F0CDA7683}" srcId="{6E0106D1-08BC-4060-BCFE-A9BCA3CADB35}" destId="{7D6264D7-D9A5-4D30-B3E1-9A0486B89EC2}" srcOrd="1" destOrd="0" parTransId="{670B7BD9-A4F3-4F86-8B7C-20BEEA69A3F1}" sibTransId="{8ED7BC81-038D-4E3A-ABBC-C94C13101844}"/>
    <dgm:cxn modelId="{20998292-7205-4B25-8FDD-FDE75762F658}" type="presOf" srcId="{02D162BB-79C0-4326-A917-83296BC80124}" destId="{5546A04B-6373-4442-82A0-F928DA3AB67E}" srcOrd="0" destOrd="0" presId="urn:microsoft.com/office/officeart/2005/8/layout/hierarchy1"/>
    <dgm:cxn modelId="{828264D6-B6CA-45F6-A5ED-B317C20392BF}" type="presOf" srcId="{EA8C5212-A01A-4061-B340-CE954644CF07}" destId="{60D5DA17-6A0F-4594-99A6-999A4B2EAF04}" srcOrd="0" destOrd="0" presId="urn:microsoft.com/office/officeart/2005/8/layout/hierarchy1"/>
    <dgm:cxn modelId="{BF2C84EF-5DFB-4217-8050-849DF5D122C3}" type="presOf" srcId="{CC0FFF5A-7BC6-4425-8F36-1F1867B855E1}" destId="{6A5E3F08-EE93-40A9-A85E-E8974DDFD95F}" srcOrd="0" destOrd="0" presId="urn:microsoft.com/office/officeart/2005/8/layout/hierarchy1"/>
    <dgm:cxn modelId="{AA73B767-4166-4EE1-853C-F77BD6E8BC5D}" srcId="{7D6264D7-D9A5-4D30-B3E1-9A0486B89EC2}" destId="{C42C1986-C864-4FFC-AEE5-708C100AD4D2}" srcOrd="0" destOrd="0" parTransId="{A5B33C4A-553C-47A4-A35A-C3229CF52F95}" sibTransId="{155E65D2-18E5-48F7-A02A-B212AFD7FC47}"/>
    <dgm:cxn modelId="{9DBD3B40-D35E-4553-8F1F-3AF2E4731D59}" type="presOf" srcId="{B267DAF1-C34D-4F8A-A830-8C7D2DB997DB}" destId="{8A3414F4-D9C6-4CB5-A0CE-6DE3EFA3F274}" srcOrd="0" destOrd="0" presId="urn:microsoft.com/office/officeart/2005/8/layout/hierarchy1"/>
    <dgm:cxn modelId="{D69FC67B-A1EF-4503-B1B7-8A46CEBCDF26}" srcId="{CC0FFF5A-7BC6-4425-8F36-1F1867B855E1}" destId="{4F0B7742-8825-450D-B52D-4CC3A630EC5F}" srcOrd="0" destOrd="0" parTransId="{0BEAE846-90F5-4049-98B7-1316CF1E027C}" sibTransId="{FAD24D02-E375-4A1A-8637-BBE3556667DC}"/>
    <dgm:cxn modelId="{F7E6E26A-6132-489D-A72E-F28584E2F9C6}" type="presOf" srcId="{302B64F4-A078-493D-A05B-63591F343CA3}" destId="{8839859B-330E-4435-9C7C-09F180D55D37}" srcOrd="0" destOrd="0" presId="urn:microsoft.com/office/officeart/2005/8/layout/hierarchy1"/>
    <dgm:cxn modelId="{3FDC5848-42C7-4592-9F87-AA4442A74693}" srcId="{302B64F4-A078-493D-A05B-63591F343CA3}" destId="{60FE7814-3B0A-4EF0-B008-2C975859903B}" srcOrd="0" destOrd="0" parTransId="{02D162BB-79C0-4326-A917-83296BC80124}" sibTransId="{89E120AE-31F8-4DD3-BD11-C7C2EBB04E0E}"/>
    <dgm:cxn modelId="{B3EAE9F0-ACEC-43F1-8AC1-0B1628A225CA}" type="presOf" srcId="{60FE7814-3B0A-4EF0-B008-2C975859903B}" destId="{3D2A65DC-3021-4344-B3D8-7D237BA6B0FC}" srcOrd="0" destOrd="0" presId="urn:microsoft.com/office/officeart/2005/8/layout/hierarchy1"/>
    <dgm:cxn modelId="{F3BA3AD5-8CBC-4B86-8A8C-49128666A752}" type="presOf" srcId="{C614C3DC-8EE0-4486-A2EE-6E5C33DF8BD6}" destId="{07FF27F3-F2C5-4DA1-81A4-E190F8F7729B}" srcOrd="0" destOrd="0" presId="urn:microsoft.com/office/officeart/2005/8/layout/hierarchy1"/>
    <dgm:cxn modelId="{29B53A7C-B4A5-497F-8350-A8A78B84430F}" type="presOf" srcId="{A5B33C4A-553C-47A4-A35A-C3229CF52F95}" destId="{E83CF4ED-6EA2-4DF7-A0EB-FFD2C4197DB2}" srcOrd="0" destOrd="0" presId="urn:microsoft.com/office/officeart/2005/8/layout/hierarchy1"/>
    <dgm:cxn modelId="{8603C158-D055-4985-9BCE-F52B18EF4AF9}" type="presOf" srcId="{670B7BD9-A4F3-4F86-8B7C-20BEEA69A3F1}" destId="{8AA47B2B-5995-41FA-AC1B-99B38C15177B}" srcOrd="0" destOrd="0" presId="urn:microsoft.com/office/officeart/2005/8/layout/hierarchy1"/>
    <dgm:cxn modelId="{DE78E08A-86ED-49BD-A99D-5969801858B3}" srcId="{6E0106D1-08BC-4060-BCFE-A9BCA3CADB35}" destId="{6EAAE9B8-AE8D-42C6-89C2-CE533E3631EE}" srcOrd="0" destOrd="0" parTransId="{B267DAF1-C34D-4F8A-A830-8C7D2DB997DB}" sibTransId="{34EFFF6D-7169-49C3-9B69-6C49CAF5AA11}"/>
    <dgm:cxn modelId="{3D140DF5-DEB4-46B9-80DA-8FD5C7B543C7}" type="presOf" srcId="{0BEAE846-90F5-4049-98B7-1316CF1E027C}" destId="{1E9FD2B3-B066-4CD5-9162-E1E45A6FC671}" srcOrd="0" destOrd="0" presId="urn:microsoft.com/office/officeart/2005/8/layout/hierarchy1"/>
    <dgm:cxn modelId="{75A4FD11-4C31-42EB-8863-08C71BD74E5B}" srcId="{C42C1986-C864-4FFC-AEE5-708C100AD4D2}" destId="{C614C3DC-8EE0-4486-A2EE-6E5C33DF8BD6}" srcOrd="0" destOrd="0" parTransId="{6BDA859F-41DC-40B4-A3E6-404853D524DD}" sibTransId="{829F0034-DCB9-4C20-9D2C-3EAB4E9CFA57}"/>
    <dgm:cxn modelId="{B90D4223-21EA-4E37-95CC-42DB67499896}" srcId="{6EAAE9B8-AE8D-42C6-89C2-CE533E3631EE}" destId="{CC0FFF5A-7BC6-4425-8F36-1F1867B855E1}" srcOrd="0" destOrd="0" parTransId="{004E4199-78EF-4C9F-9D37-45777A8D8FEF}" sibTransId="{203554CC-C324-4368-B553-E9AF1A2902C8}"/>
    <dgm:cxn modelId="{63A545C8-EEF1-4FFD-B2D2-2E5B9371D80D}" type="presOf" srcId="{004E4199-78EF-4C9F-9D37-45777A8D8FEF}" destId="{F509C7A3-3645-4E8C-9D59-A4308D775934}" srcOrd="0" destOrd="0" presId="urn:microsoft.com/office/officeart/2005/8/layout/hierarchy1"/>
    <dgm:cxn modelId="{F97D5F75-E186-4F0F-8FC4-9C8EBFDED08A}" srcId="{6BB7C01E-6E49-44F6-8F2E-242DCFB4BF79}" destId="{302B64F4-A078-493D-A05B-63591F343CA3}" srcOrd="0" destOrd="0" parTransId="{3042B0B5-9861-4ECC-B65D-D63E4B3D2CE2}" sibTransId="{EFA1837E-09C9-48C9-93D8-02829AF2ED1A}"/>
    <dgm:cxn modelId="{A1953018-DCEC-4C96-9917-31A57A4FE8A9}" type="presOf" srcId="{6E0106D1-08BC-4060-BCFE-A9BCA3CADB35}" destId="{2DD43BF9-9B89-43F8-B1AD-AC679EC6F79F}" srcOrd="0" destOrd="0" presId="urn:microsoft.com/office/officeart/2005/8/layout/hierarchy1"/>
    <dgm:cxn modelId="{DAC19BAD-45D3-4534-B648-84D860AB2482}" srcId="{168215F6-0CA2-471F-8D5F-381B96751EB8}" destId="{6E0106D1-08BC-4060-BCFE-A9BCA3CADB35}" srcOrd="0" destOrd="0" parTransId="{5F5D5F57-DBDB-4656-9957-5D67B505E5E5}" sibTransId="{AC52B9CA-031F-4152-983E-8DF87029A8CF}"/>
    <dgm:cxn modelId="{EF0F467C-A30D-449B-80FC-1793ABBDF32D}" type="presOf" srcId="{168215F6-0CA2-471F-8D5F-381B96751EB8}" destId="{CC8E1474-65FC-4EE2-9C19-2573210A794A}" srcOrd="0" destOrd="0" presId="urn:microsoft.com/office/officeart/2005/8/layout/hierarchy1"/>
    <dgm:cxn modelId="{B01F76EB-CF6E-4D2A-8ED0-0BD5F194133A}" type="presParOf" srcId="{CC8E1474-65FC-4EE2-9C19-2573210A794A}" destId="{0C10BB79-ADBF-44BD-946C-39B9E3D8788D}" srcOrd="0" destOrd="0" presId="urn:microsoft.com/office/officeart/2005/8/layout/hierarchy1"/>
    <dgm:cxn modelId="{659037A2-9B8B-46EA-80E4-B95BD72316B0}" type="presParOf" srcId="{0C10BB79-ADBF-44BD-946C-39B9E3D8788D}" destId="{7CF3F113-40E9-4E66-9C09-75B800F0126B}" srcOrd="0" destOrd="0" presId="urn:microsoft.com/office/officeart/2005/8/layout/hierarchy1"/>
    <dgm:cxn modelId="{0BE12875-3ADE-4181-A4BE-5004504971EB}" type="presParOf" srcId="{7CF3F113-40E9-4E66-9C09-75B800F0126B}" destId="{ED052DA6-1FAE-403D-8D88-E012A91A8023}" srcOrd="0" destOrd="0" presId="urn:microsoft.com/office/officeart/2005/8/layout/hierarchy1"/>
    <dgm:cxn modelId="{F76D4044-FF5F-4B08-9D8B-80B7201043F7}" type="presParOf" srcId="{7CF3F113-40E9-4E66-9C09-75B800F0126B}" destId="{2DD43BF9-9B89-43F8-B1AD-AC679EC6F79F}" srcOrd="1" destOrd="0" presId="urn:microsoft.com/office/officeart/2005/8/layout/hierarchy1"/>
    <dgm:cxn modelId="{C4FCC931-EBDD-4BCE-A486-313C05DF136F}" type="presParOf" srcId="{0C10BB79-ADBF-44BD-946C-39B9E3D8788D}" destId="{B4E63194-AE09-485C-B82C-143B5E1E15FE}" srcOrd="1" destOrd="0" presId="urn:microsoft.com/office/officeart/2005/8/layout/hierarchy1"/>
    <dgm:cxn modelId="{099D6FF3-8D43-4D4E-A922-CC56F7535D05}" type="presParOf" srcId="{B4E63194-AE09-485C-B82C-143B5E1E15FE}" destId="{8A3414F4-D9C6-4CB5-A0CE-6DE3EFA3F274}" srcOrd="0" destOrd="0" presId="urn:microsoft.com/office/officeart/2005/8/layout/hierarchy1"/>
    <dgm:cxn modelId="{11BA8FE7-98B2-4371-8761-3E96F2FD08A3}" type="presParOf" srcId="{B4E63194-AE09-485C-B82C-143B5E1E15FE}" destId="{37CBFB31-6C59-454E-8D42-2A2400C9D555}" srcOrd="1" destOrd="0" presId="urn:microsoft.com/office/officeart/2005/8/layout/hierarchy1"/>
    <dgm:cxn modelId="{C1D3E376-6133-4BA7-A9B7-403F986A1061}" type="presParOf" srcId="{37CBFB31-6C59-454E-8D42-2A2400C9D555}" destId="{55B8CDC7-6511-4BFF-9170-05ABB1FC95DC}" srcOrd="0" destOrd="0" presId="urn:microsoft.com/office/officeart/2005/8/layout/hierarchy1"/>
    <dgm:cxn modelId="{464D4EC3-B81E-4DDA-B207-CB0BCBBF9197}" type="presParOf" srcId="{55B8CDC7-6511-4BFF-9170-05ABB1FC95DC}" destId="{F4AED7ED-1E91-41FE-8E64-7A7D2061E338}" srcOrd="0" destOrd="0" presId="urn:microsoft.com/office/officeart/2005/8/layout/hierarchy1"/>
    <dgm:cxn modelId="{313800D9-598A-4496-9207-AED95FB60240}" type="presParOf" srcId="{55B8CDC7-6511-4BFF-9170-05ABB1FC95DC}" destId="{20C78043-2EAE-4DD6-82FC-088EAB7C3085}" srcOrd="1" destOrd="0" presId="urn:microsoft.com/office/officeart/2005/8/layout/hierarchy1"/>
    <dgm:cxn modelId="{A0650FD0-A7E1-4CE7-AAE1-81AD6B306E09}" type="presParOf" srcId="{37CBFB31-6C59-454E-8D42-2A2400C9D555}" destId="{FB42D71B-81B4-431A-BD19-7493C498C1B9}" srcOrd="1" destOrd="0" presId="urn:microsoft.com/office/officeart/2005/8/layout/hierarchy1"/>
    <dgm:cxn modelId="{BD83A007-62ED-48CD-A591-F805870CF240}" type="presParOf" srcId="{FB42D71B-81B4-431A-BD19-7493C498C1B9}" destId="{F509C7A3-3645-4E8C-9D59-A4308D775934}" srcOrd="0" destOrd="0" presId="urn:microsoft.com/office/officeart/2005/8/layout/hierarchy1"/>
    <dgm:cxn modelId="{B52BC982-7885-4515-BECE-7A901DD4A489}" type="presParOf" srcId="{FB42D71B-81B4-431A-BD19-7493C498C1B9}" destId="{190B6ED6-6C27-43FD-9B54-D4B0BC02B548}" srcOrd="1" destOrd="0" presId="urn:microsoft.com/office/officeart/2005/8/layout/hierarchy1"/>
    <dgm:cxn modelId="{5E164798-1B89-4066-B2B5-CB4C080F8A10}" type="presParOf" srcId="{190B6ED6-6C27-43FD-9B54-D4B0BC02B548}" destId="{47FEB963-CEFD-4BCD-8FDD-7AC73092242F}" srcOrd="0" destOrd="0" presId="urn:microsoft.com/office/officeart/2005/8/layout/hierarchy1"/>
    <dgm:cxn modelId="{C1F416B2-DB8C-4F1B-9D0D-885034DA9F02}" type="presParOf" srcId="{47FEB963-CEFD-4BCD-8FDD-7AC73092242F}" destId="{4878D437-C22B-4AF4-8E5C-D91CA2645D68}" srcOrd="0" destOrd="0" presId="urn:microsoft.com/office/officeart/2005/8/layout/hierarchy1"/>
    <dgm:cxn modelId="{ECA4B4D0-1A0B-4B3E-B2B3-F0FC02E97016}" type="presParOf" srcId="{47FEB963-CEFD-4BCD-8FDD-7AC73092242F}" destId="{6A5E3F08-EE93-40A9-A85E-E8974DDFD95F}" srcOrd="1" destOrd="0" presId="urn:microsoft.com/office/officeart/2005/8/layout/hierarchy1"/>
    <dgm:cxn modelId="{8AF7F360-BC26-4C0C-A929-C6492B2ED1D2}" type="presParOf" srcId="{190B6ED6-6C27-43FD-9B54-D4B0BC02B548}" destId="{6F8B1FC3-D29C-4E49-ADBC-F68AE2FFEC39}" srcOrd="1" destOrd="0" presId="urn:microsoft.com/office/officeart/2005/8/layout/hierarchy1"/>
    <dgm:cxn modelId="{67F00A9A-E008-4C5F-86F4-60A64B577C9D}" type="presParOf" srcId="{6F8B1FC3-D29C-4E49-ADBC-F68AE2FFEC39}" destId="{1E9FD2B3-B066-4CD5-9162-E1E45A6FC671}" srcOrd="0" destOrd="0" presId="urn:microsoft.com/office/officeart/2005/8/layout/hierarchy1"/>
    <dgm:cxn modelId="{37D70790-7F45-4074-8FBE-98DFDD71EDC6}" type="presParOf" srcId="{6F8B1FC3-D29C-4E49-ADBC-F68AE2FFEC39}" destId="{A97B1EFD-FF7A-4C84-B936-81DF1F59AD68}" srcOrd="1" destOrd="0" presId="urn:microsoft.com/office/officeart/2005/8/layout/hierarchy1"/>
    <dgm:cxn modelId="{9B2FA5F7-2AA8-428F-950A-0AE17DC6BE10}" type="presParOf" srcId="{A97B1EFD-FF7A-4C84-B936-81DF1F59AD68}" destId="{DCD55D37-FA1D-4771-BD33-BE4C733052E7}" srcOrd="0" destOrd="0" presId="urn:microsoft.com/office/officeart/2005/8/layout/hierarchy1"/>
    <dgm:cxn modelId="{E754A937-029D-4C4A-BFCE-EB217BE0E764}" type="presParOf" srcId="{DCD55D37-FA1D-4771-BD33-BE4C733052E7}" destId="{EA6A725C-679D-44F5-8D82-5A40FB057983}" srcOrd="0" destOrd="0" presId="urn:microsoft.com/office/officeart/2005/8/layout/hierarchy1"/>
    <dgm:cxn modelId="{1414C732-C894-46F9-9A22-9C0E5FF1FB51}" type="presParOf" srcId="{DCD55D37-FA1D-4771-BD33-BE4C733052E7}" destId="{A4C4E2E7-C26B-4DC1-A7D0-C31AB1ABCD94}" srcOrd="1" destOrd="0" presId="urn:microsoft.com/office/officeart/2005/8/layout/hierarchy1"/>
    <dgm:cxn modelId="{F2C14A04-BB55-4709-AD83-FD0C8553A074}" type="presParOf" srcId="{A97B1EFD-FF7A-4C84-B936-81DF1F59AD68}" destId="{86428899-9D38-4A3A-A02C-7B55199C9C73}" srcOrd="1" destOrd="0" presId="urn:microsoft.com/office/officeart/2005/8/layout/hierarchy1"/>
    <dgm:cxn modelId="{EB963C7E-1F83-4DBA-BDEA-CF4895CD03FC}" type="presParOf" srcId="{B4E63194-AE09-485C-B82C-143B5E1E15FE}" destId="{8AA47B2B-5995-41FA-AC1B-99B38C15177B}" srcOrd="2" destOrd="0" presId="urn:microsoft.com/office/officeart/2005/8/layout/hierarchy1"/>
    <dgm:cxn modelId="{B2477DD8-2C07-4497-AF2E-89F42284F188}" type="presParOf" srcId="{B4E63194-AE09-485C-B82C-143B5E1E15FE}" destId="{A8190229-314C-4158-AEE0-45F4BB6CB18A}" srcOrd="3" destOrd="0" presId="urn:microsoft.com/office/officeart/2005/8/layout/hierarchy1"/>
    <dgm:cxn modelId="{F6253273-653A-4EF3-9814-2A77C1FE540E}" type="presParOf" srcId="{A8190229-314C-4158-AEE0-45F4BB6CB18A}" destId="{779B57C9-D5E8-4CDF-93E0-4F40EB007CC5}" srcOrd="0" destOrd="0" presId="urn:microsoft.com/office/officeart/2005/8/layout/hierarchy1"/>
    <dgm:cxn modelId="{7DBA5FAB-70FC-4C6A-8DDB-9879863A6D26}" type="presParOf" srcId="{779B57C9-D5E8-4CDF-93E0-4F40EB007CC5}" destId="{47216D50-080C-46A8-ACA8-6D153195B4C9}" srcOrd="0" destOrd="0" presId="urn:microsoft.com/office/officeart/2005/8/layout/hierarchy1"/>
    <dgm:cxn modelId="{0CF2E246-08B0-4F62-807B-9481A57030EE}" type="presParOf" srcId="{779B57C9-D5E8-4CDF-93E0-4F40EB007CC5}" destId="{8177E228-C8A3-40C8-B624-A2BE7CE059ED}" srcOrd="1" destOrd="0" presId="urn:microsoft.com/office/officeart/2005/8/layout/hierarchy1"/>
    <dgm:cxn modelId="{121EF70E-DC98-4FA2-8514-6B0B8AFC2CB5}" type="presParOf" srcId="{A8190229-314C-4158-AEE0-45F4BB6CB18A}" destId="{F5EB5DB9-CACB-46BE-9CFA-A93E9B82802F}" srcOrd="1" destOrd="0" presId="urn:microsoft.com/office/officeart/2005/8/layout/hierarchy1"/>
    <dgm:cxn modelId="{C02EBA81-D4B1-43D4-AE02-5B7985956099}" type="presParOf" srcId="{F5EB5DB9-CACB-46BE-9CFA-A93E9B82802F}" destId="{E83CF4ED-6EA2-4DF7-A0EB-FFD2C4197DB2}" srcOrd="0" destOrd="0" presId="urn:microsoft.com/office/officeart/2005/8/layout/hierarchy1"/>
    <dgm:cxn modelId="{28CFB2AF-CCC8-496E-B306-53D083FA3D22}" type="presParOf" srcId="{F5EB5DB9-CACB-46BE-9CFA-A93E9B82802F}" destId="{E441FDB8-28C9-4945-B93F-D2B3554D93C1}" srcOrd="1" destOrd="0" presId="urn:microsoft.com/office/officeart/2005/8/layout/hierarchy1"/>
    <dgm:cxn modelId="{EA1A66D5-7A86-4A67-80C3-542D64AE8637}" type="presParOf" srcId="{E441FDB8-28C9-4945-B93F-D2B3554D93C1}" destId="{44CAF7F1-ACE5-477D-B2E7-ADDECD04BD42}" srcOrd="0" destOrd="0" presId="urn:microsoft.com/office/officeart/2005/8/layout/hierarchy1"/>
    <dgm:cxn modelId="{548C6745-688D-468D-B39A-F81C0ACB97A6}" type="presParOf" srcId="{44CAF7F1-ACE5-477D-B2E7-ADDECD04BD42}" destId="{26182A43-FC14-404D-B60F-FDE76199F1E3}" srcOrd="0" destOrd="0" presId="urn:microsoft.com/office/officeart/2005/8/layout/hierarchy1"/>
    <dgm:cxn modelId="{4CB3975B-7806-4CF8-949F-A27D9849968A}" type="presParOf" srcId="{44CAF7F1-ACE5-477D-B2E7-ADDECD04BD42}" destId="{483CFE24-AD7B-431A-8132-658A2511D5F2}" srcOrd="1" destOrd="0" presId="urn:microsoft.com/office/officeart/2005/8/layout/hierarchy1"/>
    <dgm:cxn modelId="{B7DE31AA-9A68-46BD-88A7-2D2C4DDB5B17}" type="presParOf" srcId="{E441FDB8-28C9-4945-B93F-D2B3554D93C1}" destId="{C295FE89-2933-4A0D-B210-A86C64D4B809}" srcOrd="1" destOrd="0" presId="urn:microsoft.com/office/officeart/2005/8/layout/hierarchy1"/>
    <dgm:cxn modelId="{318F69AA-F6C4-46FE-9DA7-C8FDFBF2FCFA}" type="presParOf" srcId="{C295FE89-2933-4A0D-B210-A86C64D4B809}" destId="{3CD2FF03-6EDD-4CC1-BCF3-73326D6ECDA0}" srcOrd="0" destOrd="0" presId="urn:microsoft.com/office/officeart/2005/8/layout/hierarchy1"/>
    <dgm:cxn modelId="{F789230E-B01A-4C1E-AB1A-215ECAB888DF}" type="presParOf" srcId="{C295FE89-2933-4A0D-B210-A86C64D4B809}" destId="{BAD518A2-7C13-4181-AB41-B6F4731582A7}" srcOrd="1" destOrd="0" presId="urn:microsoft.com/office/officeart/2005/8/layout/hierarchy1"/>
    <dgm:cxn modelId="{7B47B6C6-F3DD-4330-962D-E52295F508A0}" type="presParOf" srcId="{BAD518A2-7C13-4181-AB41-B6F4731582A7}" destId="{F5DEB071-BA5D-4EE9-A86A-44F3CEEBCC31}" srcOrd="0" destOrd="0" presId="urn:microsoft.com/office/officeart/2005/8/layout/hierarchy1"/>
    <dgm:cxn modelId="{40D929CD-7469-4B76-9D7A-2B55A93ABFE9}" type="presParOf" srcId="{F5DEB071-BA5D-4EE9-A86A-44F3CEEBCC31}" destId="{AE4025FF-5B57-42BE-BC81-B1FD80B6B4D7}" srcOrd="0" destOrd="0" presId="urn:microsoft.com/office/officeart/2005/8/layout/hierarchy1"/>
    <dgm:cxn modelId="{B4D50DEF-14B8-49D8-82DF-40220A3D6078}" type="presParOf" srcId="{F5DEB071-BA5D-4EE9-A86A-44F3CEEBCC31}" destId="{07FF27F3-F2C5-4DA1-81A4-E190F8F7729B}" srcOrd="1" destOrd="0" presId="urn:microsoft.com/office/officeart/2005/8/layout/hierarchy1"/>
    <dgm:cxn modelId="{55CAE9D3-A1CB-4146-B8B7-65AA42061066}" type="presParOf" srcId="{BAD518A2-7C13-4181-AB41-B6F4731582A7}" destId="{6F17247B-353C-4690-96AE-A4F8D77EE191}" srcOrd="1" destOrd="0" presId="urn:microsoft.com/office/officeart/2005/8/layout/hierarchy1"/>
    <dgm:cxn modelId="{7D3E739F-D561-48E5-8EEC-9256C2E4F049}" type="presParOf" srcId="{B4E63194-AE09-485C-B82C-143B5E1E15FE}" destId="{60D5DA17-6A0F-4594-99A6-999A4B2EAF04}" srcOrd="4" destOrd="0" presId="urn:microsoft.com/office/officeart/2005/8/layout/hierarchy1"/>
    <dgm:cxn modelId="{98D4FF71-72B5-438F-BE95-D761C1EFC66D}" type="presParOf" srcId="{B4E63194-AE09-485C-B82C-143B5E1E15FE}" destId="{463306E8-B2EB-4414-86ED-F454BAF976AE}" srcOrd="5" destOrd="0" presId="urn:microsoft.com/office/officeart/2005/8/layout/hierarchy1"/>
    <dgm:cxn modelId="{61F8CA6F-66E1-4963-B60D-9CED187CF4A0}" type="presParOf" srcId="{463306E8-B2EB-4414-86ED-F454BAF976AE}" destId="{ADB9105A-63BE-4704-91D5-D603CF96AC2B}" srcOrd="0" destOrd="0" presId="urn:microsoft.com/office/officeart/2005/8/layout/hierarchy1"/>
    <dgm:cxn modelId="{3244BD12-F6A2-4E6B-A646-72EFD6EF7E17}" type="presParOf" srcId="{ADB9105A-63BE-4704-91D5-D603CF96AC2B}" destId="{C88E2684-D2D6-471D-A0D3-6F39398EAE07}" srcOrd="0" destOrd="0" presId="urn:microsoft.com/office/officeart/2005/8/layout/hierarchy1"/>
    <dgm:cxn modelId="{56582307-4A87-416B-8BE8-A8FBBFECB0CB}" type="presParOf" srcId="{ADB9105A-63BE-4704-91D5-D603CF96AC2B}" destId="{FE8660DE-02EA-42EC-9581-B8865D2B8AF2}" srcOrd="1" destOrd="0" presId="urn:microsoft.com/office/officeart/2005/8/layout/hierarchy1"/>
    <dgm:cxn modelId="{C00798DD-7017-45ED-B251-D93AA2B24901}" type="presParOf" srcId="{463306E8-B2EB-4414-86ED-F454BAF976AE}" destId="{40E290FF-CA5C-4482-ABBE-36043FF25C66}" srcOrd="1" destOrd="0" presId="urn:microsoft.com/office/officeart/2005/8/layout/hierarchy1"/>
    <dgm:cxn modelId="{1530A31B-67A1-4B3D-AAB8-B6269D6E55AD}" type="presParOf" srcId="{40E290FF-CA5C-4482-ABBE-36043FF25C66}" destId="{489F73B3-D04F-449B-82B1-580CD11C476E}" srcOrd="0" destOrd="0" presId="urn:microsoft.com/office/officeart/2005/8/layout/hierarchy1"/>
    <dgm:cxn modelId="{D19762AD-6AD3-4D10-BDC1-094F73A5B281}" type="presParOf" srcId="{40E290FF-CA5C-4482-ABBE-36043FF25C66}" destId="{F245E5F6-0792-4193-A2FC-EAA155115DFA}" srcOrd="1" destOrd="0" presId="urn:microsoft.com/office/officeart/2005/8/layout/hierarchy1"/>
    <dgm:cxn modelId="{FD61EE69-DA4B-4FF2-86CD-E8BDDD97BF41}" type="presParOf" srcId="{F245E5F6-0792-4193-A2FC-EAA155115DFA}" destId="{ED9956AD-8C1C-4398-A2A6-1F187DCB93EF}" srcOrd="0" destOrd="0" presId="urn:microsoft.com/office/officeart/2005/8/layout/hierarchy1"/>
    <dgm:cxn modelId="{1287EF30-E80F-4567-AEF8-5351DA367B27}" type="presParOf" srcId="{ED9956AD-8C1C-4398-A2A6-1F187DCB93EF}" destId="{2E3133D0-0417-443C-B25E-FDC73047E6D7}" srcOrd="0" destOrd="0" presId="urn:microsoft.com/office/officeart/2005/8/layout/hierarchy1"/>
    <dgm:cxn modelId="{C46FBCA4-C3C7-4876-BDD8-C7EED2551CBB}" type="presParOf" srcId="{ED9956AD-8C1C-4398-A2A6-1F187DCB93EF}" destId="{8839859B-330E-4435-9C7C-09F180D55D37}" srcOrd="1" destOrd="0" presId="urn:microsoft.com/office/officeart/2005/8/layout/hierarchy1"/>
    <dgm:cxn modelId="{86A002C3-6DE8-457F-84F5-FFFE762F15B7}" type="presParOf" srcId="{F245E5F6-0792-4193-A2FC-EAA155115DFA}" destId="{01BE7588-5F6D-413E-B713-0FBD962DBA24}" srcOrd="1" destOrd="0" presId="urn:microsoft.com/office/officeart/2005/8/layout/hierarchy1"/>
    <dgm:cxn modelId="{9E4F7127-1D07-4A2D-A267-0FE353EF7B3A}" type="presParOf" srcId="{01BE7588-5F6D-413E-B713-0FBD962DBA24}" destId="{5546A04B-6373-4442-82A0-F928DA3AB67E}" srcOrd="0" destOrd="0" presId="urn:microsoft.com/office/officeart/2005/8/layout/hierarchy1"/>
    <dgm:cxn modelId="{23213D00-64D9-4248-9EFC-125FBB04D6C3}" type="presParOf" srcId="{01BE7588-5F6D-413E-B713-0FBD962DBA24}" destId="{95188D53-F8E2-413F-A78F-7CC3B94B40D5}" srcOrd="1" destOrd="0" presId="urn:microsoft.com/office/officeart/2005/8/layout/hierarchy1"/>
    <dgm:cxn modelId="{47190CC7-7ED2-4978-9A64-5B0A3C7AF83A}" type="presParOf" srcId="{95188D53-F8E2-413F-A78F-7CC3B94B40D5}" destId="{11DDC2B7-7C6C-430D-B151-149E3954E56E}" srcOrd="0" destOrd="0" presId="urn:microsoft.com/office/officeart/2005/8/layout/hierarchy1"/>
    <dgm:cxn modelId="{2588C48E-0DB6-4117-BDEF-673DD3DA347F}" type="presParOf" srcId="{11DDC2B7-7C6C-430D-B151-149E3954E56E}" destId="{F375AF0F-E2B9-4DA0-8D3E-B46732C8AB2A}" srcOrd="0" destOrd="0" presId="urn:microsoft.com/office/officeart/2005/8/layout/hierarchy1"/>
    <dgm:cxn modelId="{7F7429EB-779A-4A65-BEA2-8B120B0FEBF8}" type="presParOf" srcId="{11DDC2B7-7C6C-430D-B151-149E3954E56E}" destId="{3D2A65DC-3021-4344-B3D8-7D237BA6B0FC}" srcOrd="1" destOrd="0" presId="urn:microsoft.com/office/officeart/2005/8/layout/hierarchy1"/>
    <dgm:cxn modelId="{0EB2A493-5154-4B68-8A54-D9A6721643F1}" type="presParOf" srcId="{95188D53-F8E2-413F-A78F-7CC3B94B40D5}" destId="{488A2339-39E3-4BB9-A848-969A836EA897}" srcOrd="1" destOrd="0" presId="urn:microsoft.com/office/officeart/2005/8/layout/hierarchy1"/>
  </dgm:cxnLst>
  <dgm:bg>
    <a:effectLst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B36C9-C14A-42E5-9C95-D5FE1AA78CF4}" type="datetimeFigureOut">
              <a:rPr lang="ru-RU" smtClean="0"/>
              <a:pPr/>
              <a:t>25.03.2009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2ED98-B385-4EBD-A170-9AAEA871D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ED98-B385-4EBD-A170-9AAEA871D25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2582-AFBA-4815-AEAE-83A6E1560969}" type="datetimeFigureOut">
              <a:rPr lang="ru-RU" smtClean="0"/>
              <a:pPr/>
              <a:t>25.03.2009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A313-0265-4426-8BD1-ACD0BF278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2582-AFBA-4815-AEAE-83A6E1560969}" type="datetimeFigureOut">
              <a:rPr lang="ru-RU" smtClean="0"/>
              <a:pPr/>
              <a:t>25.03.2009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A313-0265-4426-8BD1-ACD0BF278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2582-AFBA-4815-AEAE-83A6E1560969}" type="datetimeFigureOut">
              <a:rPr lang="ru-RU" smtClean="0"/>
              <a:pPr/>
              <a:t>25.03.2009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A313-0265-4426-8BD1-ACD0BF278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2582-AFBA-4815-AEAE-83A6E1560969}" type="datetimeFigureOut">
              <a:rPr lang="ru-RU" smtClean="0"/>
              <a:pPr/>
              <a:t>25.03.2009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A313-0265-4426-8BD1-ACD0BF278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2582-AFBA-4815-AEAE-83A6E1560969}" type="datetimeFigureOut">
              <a:rPr lang="ru-RU" smtClean="0"/>
              <a:pPr/>
              <a:t>25.03.2009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A313-0265-4426-8BD1-ACD0BF278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2582-AFBA-4815-AEAE-83A6E1560969}" type="datetimeFigureOut">
              <a:rPr lang="ru-RU" smtClean="0"/>
              <a:pPr/>
              <a:t>25.03.2009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A313-0265-4426-8BD1-ACD0BF278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2582-AFBA-4815-AEAE-83A6E1560969}" type="datetimeFigureOut">
              <a:rPr lang="ru-RU" smtClean="0"/>
              <a:pPr/>
              <a:t>25.03.2009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A313-0265-4426-8BD1-ACD0BF278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2582-AFBA-4815-AEAE-83A6E1560969}" type="datetimeFigureOut">
              <a:rPr lang="ru-RU" smtClean="0"/>
              <a:pPr/>
              <a:t>25.03.2009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A313-0265-4426-8BD1-ACD0BF278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2582-AFBA-4815-AEAE-83A6E1560969}" type="datetimeFigureOut">
              <a:rPr lang="ru-RU" smtClean="0"/>
              <a:pPr/>
              <a:t>25.03.2009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A313-0265-4426-8BD1-ACD0BF278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2582-AFBA-4815-AEAE-83A6E1560969}" type="datetimeFigureOut">
              <a:rPr lang="ru-RU" smtClean="0"/>
              <a:pPr/>
              <a:t>25.03.2009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A313-0265-4426-8BD1-ACD0BF278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2582-AFBA-4815-AEAE-83A6E1560969}" type="datetimeFigureOut">
              <a:rPr lang="ru-RU" smtClean="0"/>
              <a:pPr/>
              <a:t>25.03.2009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B7A313-0265-4426-8BD1-ACD0BF2782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D42582-AFBA-4815-AEAE-83A6E1560969}" type="datetimeFigureOut">
              <a:rPr lang="ru-RU" smtClean="0"/>
              <a:pPr/>
              <a:t>25.03.2009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B7A313-0265-4426-8BD1-ACD0BF27823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000108"/>
            <a:ext cx="8786874" cy="2200292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Множественное число существительных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143380"/>
            <a:ext cx="7854696" cy="1752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Правила образования, употребление  и исключения</a:t>
            </a:r>
            <a:endParaRPr lang="ru-RU" sz="32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7157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**  </a:t>
            </a:r>
            <a:r>
              <a:rPr lang="ru-RU" sz="6600" b="1" dirty="0" smtClean="0">
                <a:solidFill>
                  <a:srgbClr val="FF0000"/>
                </a:solidFill>
              </a:rPr>
              <a:t>но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мальч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357430"/>
            <a:ext cx="2116148" cy="32287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игруш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28670"/>
            <a:ext cx="4042346" cy="24828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642910" y="5643578"/>
            <a:ext cx="314324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b</a:t>
            </a:r>
            <a:r>
              <a:rPr lang="en-US" sz="2800" b="1" i="1" u="sng" dirty="0" smtClean="0">
                <a:solidFill>
                  <a:schemeClr val="bg1"/>
                </a:solidFill>
              </a:rPr>
              <a:t>o</a:t>
            </a:r>
            <a:r>
              <a:rPr lang="en-US" sz="2800" b="1" i="1" dirty="0" smtClean="0">
                <a:solidFill>
                  <a:schemeClr val="bg1"/>
                </a:solidFill>
              </a:rPr>
              <a:t>y  -  boys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3571876"/>
            <a:ext cx="314324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t</a:t>
            </a:r>
            <a:r>
              <a:rPr lang="en-US" sz="2800" b="1" i="1" u="sng" dirty="0" smtClean="0">
                <a:solidFill>
                  <a:schemeClr val="bg1"/>
                </a:solidFill>
              </a:rPr>
              <a:t>o</a:t>
            </a:r>
            <a:r>
              <a:rPr lang="en-US" sz="2800" b="1" i="1" dirty="0" smtClean="0">
                <a:solidFill>
                  <a:schemeClr val="bg1"/>
                </a:solidFill>
              </a:rPr>
              <a:t>y  -  toys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338A2"/>
                                      </p:to>
                                    </p:animClr>
                                    <p:animClr clrSpc="rgb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38A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/>
          <a:lstStyle/>
          <a:p>
            <a:r>
              <a:rPr lang="en-US" dirty="0" smtClean="0"/>
              <a:t>                     </a:t>
            </a:r>
            <a:r>
              <a:rPr lang="ru-RU" dirty="0" smtClean="0"/>
              <a:t>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6429420" cy="6572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Если слово оканчивается на </a:t>
            </a:r>
            <a:r>
              <a:rPr lang="en-US" sz="2800" dirty="0" smtClean="0">
                <a:solidFill>
                  <a:schemeClr val="tx2"/>
                </a:solidFill>
              </a:rPr>
              <a:t>  </a:t>
            </a:r>
            <a:r>
              <a:rPr lang="ru-RU" sz="2800" dirty="0" smtClean="0">
                <a:solidFill>
                  <a:schemeClr val="tx2"/>
                </a:solidFill>
              </a:rPr>
              <a:t>буквы</a:t>
            </a:r>
            <a:r>
              <a:rPr lang="en-US" sz="2800" dirty="0" smtClean="0">
                <a:solidFill>
                  <a:schemeClr val="tx2"/>
                </a:solidFill>
              </a:rPr>
              <a:t>                 -</a:t>
            </a:r>
            <a:r>
              <a:rPr lang="en-US" sz="3200" b="1" dirty="0" smtClean="0">
                <a:solidFill>
                  <a:schemeClr val="tx2"/>
                </a:solidFill>
              </a:rPr>
              <a:t>f   ,    -</a:t>
            </a:r>
            <a:r>
              <a:rPr lang="en-US" sz="3200" b="1" dirty="0" err="1" smtClean="0">
                <a:solidFill>
                  <a:schemeClr val="tx2"/>
                </a:solidFill>
              </a:rPr>
              <a:t>fe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1285860"/>
            <a:ext cx="1571636" cy="1285884"/>
          </a:xfrm>
          <a:prstGeom prst="rect">
            <a:avLst/>
          </a:prstGeom>
          <a:ln w="603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-</a:t>
            </a:r>
            <a:r>
              <a:rPr lang="en-US" sz="7200" b="1" dirty="0" err="1" smtClean="0"/>
              <a:t>es</a:t>
            </a:r>
            <a:endParaRPr lang="ru-RU" sz="7200" b="1" dirty="0"/>
          </a:p>
        </p:txBody>
      </p:sp>
      <p:pic>
        <p:nvPicPr>
          <p:cNvPr id="6" name="Рисунок 5" descr="автобу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46" y="2500306"/>
            <a:ext cx="2023708" cy="2392812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 descr="лис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842" y="2928934"/>
            <a:ext cx="2694233" cy="2000264"/>
          </a:xfrm>
          <a:prstGeom prst="rect">
            <a:avLst/>
          </a:prstGeom>
          <a:ln w="12700">
            <a:solidFill>
              <a:schemeClr val="tx2">
                <a:lumMod val="1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Рисунок 7" descr="скамь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4214818"/>
            <a:ext cx="2515307" cy="21712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-142908" y="4857760"/>
            <a:ext cx="314324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wol</a:t>
            </a:r>
            <a:r>
              <a:rPr lang="en-US" sz="2400" b="1" i="1" dirty="0" smtClean="0">
                <a:solidFill>
                  <a:srgbClr val="FF0000"/>
                </a:solidFill>
              </a:rPr>
              <a:t>f</a:t>
            </a:r>
            <a:r>
              <a:rPr lang="en-US" sz="2400" b="1" i="1" dirty="0" smtClean="0">
                <a:solidFill>
                  <a:schemeClr val="bg1"/>
                </a:solidFill>
              </a:rPr>
              <a:t> - wol</a:t>
            </a:r>
            <a:r>
              <a:rPr lang="en-US" sz="2400" b="1" i="1" dirty="0" smtClean="0">
                <a:solidFill>
                  <a:srgbClr val="FF0000"/>
                </a:solidFill>
              </a:rPr>
              <a:t>v</a:t>
            </a:r>
            <a:r>
              <a:rPr lang="en-US" sz="2400" b="1" i="1" dirty="0" smtClean="0">
                <a:solidFill>
                  <a:schemeClr val="bg1"/>
                </a:solidFill>
              </a:rPr>
              <a:t>es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5072074"/>
            <a:ext cx="314324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kni</a:t>
            </a:r>
            <a:r>
              <a:rPr lang="en-US" sz="2400" b="1" i="1" dirty="0" smtClean="0">
                <a:solidFill>
                  <a:srgbClr val="FF0000"/>
                </a:solidFill>
              </a:rPr>
              <a:t>f</a:t>
            </a:r>
            <a:r>
              <a:rPr lang="en-US" sz="2400" b="1" i="1" dirty="0" smtClean="0">
                <a:solidFill>
                  <a:schemeClr val="bg1"/>
                </a:solidFill>
              </a:rPr>
              <a:t>e - kni</a:t>
            </a:r>
            <a:r>
              <a:rPr lang="en-US" sz="2400" b="1" i="1" dirty="0" smtClean="0">
                <a:solidFill>
                  <a:srgbClr val="FF0000"/>
                </a:solidFill>
              </a:rPr>
              <a:t>v</a:t>
            </a:r>
            <a:r>
              <a:rPr lang="en-US" sz="2400" b="1" i="1" dirty="0" smtClean="0">
                <a:solidFill>
                  <a:schemeClr val="bg1"/>
                </a:solidFill>
              </a:rPr>
              <a:t>es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6286496"/>
            <a:ext cx="264320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lea</a:t>
            </a:r>
            <a:r>
              <a:rPr lang="en-US" sz="2400" b="1" i="1" dirty="0" smtClean="0">
                <a:solidFill>
                  <a:srgbClr val="FF0000"/>
                </a:solidFill>
              </a:rPr>
              <a:t>f</a:t>
            </a:r>
            <a:r>
              <a:rPr lang="en-US" sz="2400" b="1" i="1" dirty="0" smtClean="0">
                <a:solidFill>
                  <a:schemeClr val="bg1"/>
                </a:solidFill>
              </a:rPr>
              <a:t>  -  lea</a:t>
            </a:r>
            <a:r>
              <a:rPr lang="en-US" sz="2400" b="1" i="1" dirty="0" smtClean="0">
                <a:solidFill>
                  <a:srgbClr val="FF0000"/>
                </a:solidFill>
              </a:rPr>
              <a:t>v</a:t>
            </a:r>
            <a:r>
              <a:rPr lang="en-US" sz="2400" b="1" i="1" dirty="0" smtClean="0">
                <a:solidFill>
                  <a:schemeClr val="bg1"/>
                </a:solidFill>
              </a:rPr>
              <a:t>es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09600" y="366690"/>
            <a:ext cx="8229600" cy="121444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</a:t>
            </a:r>
            <a:r>
              <a:rPr kumimoji="0" lang="ru-RU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1214422"/>
            <a:ext cx="1571636" cy="1285884"/>
          </a:xfrm>
          <a:prstGeom prst="rect">
            <a:avLst/>
          </a:prstGeom>
          <a:noFill/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f</a:t>
            </a:r>
            <a:endParaRPr lang="ru-RU" sz="7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1285860"/>
            <a:ext cx="1571636" cy="1285884"/>
          </a:xfrm>
          <a:prstGeom prst="rect">
            <a:avLst/>
          </a:prstGeom>
          <a:noFill/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v</a:t>
            </a:r>
            <a:endParaRPr lang="ru-RU" sz="7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1285860"/>
            <a:ext cx="1571636" cy="1285884"/>
          </a:xfrm>
          <a:prstGeom prst="rect">
            <a:avLst/>
          </a:prstGeom>
          <a:noFill/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+</a:t>
            </a:r>
            <a:endParaRPr lang="ru-RU" sz="7200" b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2857488" y="1785926"/>
            <a:ext cx="1357322" cy="428628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338A2"/>
                                      </p:to>
                                    </p:animClr>
                                    <p:animClr clrSpc="rgb">
                                      <p:cBhvr>
                                        <p:cTn id="41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38A2"/>
                                      </p:to>
                                    </p:animClr>
                                    <p:set>
                                      <p:cBhvr>
                                        <p:cTn id="42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/>
      <p:bldP spid="14" grpId="0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7157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**  </a:t>
            </a:r>
            <a:r>
              <a:rPr lang="ru-RU" sz="6600" b="1" dirty="0" smtClean="0">
                <a:solidFill>
                  <a:srgbClr val="FF0000"/>
                </a:solidFill>
              </a:rPr>
              <a:t>но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мальч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7" y="3143248"/>
            <a:ext cx="3457987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игруш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246" y="928670"/>
            <a:ext cx="3437035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785786" y="5715016"/>
            <a:ext cx="314324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roof  -  roofs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3571876"/>
            <a:ext cx="485775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handkerchie</a:t>
            </a:r>
            <a:r>
              <a:rPr lang="en-US" sz="2800" b="1" i="1" u="sng" dirty="0" smtClean="0">
                <a:solidFill>
                  <a:schemeClr val="bg1"/>
                </a:solidFill>
              </a:rPr>
              <a:t>f</a:t>
            </a:r>
            <a:r>
              <a:rPr lang="en-US" sz="2800" b="1" i="1" dirty="0" smtClean="0">
                <a:solidFill>
                  <a:schemeClr val="bg1"/>
                </a:solidFill>
              </a:rPr>
              <a:t>  -  handkerchie</a:t>
            </a:r>
            <a:r>
              <a:rPr lang="en-US" sz="2800" b="1" i="1" u="sng" dirty="0" smtClean="0">
                <a:solidFill>
                  <a:schemeClr val="bg1"/>
                </a:solidFill>
              </a:rPr>
              <a:t>f</a:t>
            </a:r>
            <a:r>
              <a:rPr lang="en-US" sz="2800" b="1" i="1" dirty="0" smtClean="0">
                <a:solidFill>
                  <a:schemeClr val="bg1"/>
                </a:solidFill>
              </a:rPr>
              <a:t>s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D703"/>
                                      </p:to>
                                    </p:animClr>
                                    <p:animClr clrSpc="rgb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703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***исключения***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мужчи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5" y="1285860"/>
            <a:ext cx="2973229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женщ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000372"/>
            <a:ext cx="2098676" cy="2752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дет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222" y="2214554"/>
            <a:ext cx="2896890" cy="2165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85720" y="3571876"/>
            <a:ext cx="314324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man</a:t>
            </a:r>
            <a:r>
              <a:rPr lang="en-US" sz="2800" b="1" i="1" dirty="0" smtClean="0">
                <a:solidFill>
                  <a:srgbClr val="FF0000"/>
                </a:solidFill>
              </a:rPr>
              <a:t>  </a:t>
            </a:r>
            <a:r>
              <a:rPr lang="en-US" sz="2800" b="1" i="1" dirty="0" smtClean="0">
                <a:solidFill>
                  <a:srgbClr val="FF0000"/>
                </a:solidFill>
              </a:rPr>
              <a:t>-  </a:t>
            </a:r>
            <a:r>
              <a:rPr lang="en-US" sz="2800" b="1" i="1" dirty="0" smtClean="0">
                <a:solidFill>
                  <a:srgbClr val="FF0000"/>
                </a:solidFill>
              </a:rPr>
              <a:t>men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5786454"/>
            <a:ext cx="314324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woman  </a:t>
            </a:r>
            <a:r>
              <a:rPr lang="en-US" sz="2800" b="1" i="1" dirty="0" smtClean="0">
                <a:solidFill>
                  <a:srgbClr val="FF0000"/>
                </a:solidFill>
              </a:rPr>
              <a:t>-  </a:t>
            </a:r>
            <a:r>
              <a:rPr lang="en-US" sz="2800" b="1" i="1" dirty="0" smtClean="0">
                <a:solidFill>
                  <a:srgbClr val="FF0000"/>
                </a:solidFill>
              </a:rPr>
              <a:t>women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4429132"/>
            <a:ext cx="314324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child  </a:t>
            </a:r>
            <a:r>
              <a:rPr lang="en-US" sz="2800" b="1" i="1" dirty="0" smtClean="0">
                <a:solidFill>
                  <a:srgbClr val="FF0000"/>
                </a:solidFill>
              </a:rPr>
              <a:t>-  </a:t>
            </a:r>
            <a:r>
              <a:rPr lang="en-US" sz="2800" b="1" i="1" dirty="0" smtClean="0">
                <a:solidFill>
                  <a:srgbClr val="FF0000"/>
                </a:solidFill>
              </a:rPr>
              <a:t>children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у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857232"/>
            <a:ext cx="1770072" cy="4847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ног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643050"/>
            <a:ext cx="4006864" cy="3246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5786454"/>
            <a:ext cx="285752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tooth  </a:t>
            </a:r>
            <a:r>
              <a:rPr lang="en-US" sz="2800" b="1" i="1" dirty="0" smtClean="0">
                <a:solidFill>
                  <a:srgbClr val="FF0000"/>
                </a:solidFill>
              </a:rPr>
              <a:t>-  </a:t>
            </a:r>
            <a:r>
              <a:rPr lang="en-US" sz="2800" b="1" i="1" dirty="0" smtClean="0">
                <a:solidFill>
                  <a:srgbClr val="FF0000"/>
                </a:solidFill>
              </a:rPr>
              <a:t>teeth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000636"/>
            <a:ext cx="314324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foot  </a:t>
            </a:r>
            <a:r>
              <a:rPr lang="en-US" sz="2800" b="1" i="1" dirty="0" smtClean="0">
                <a:solidFill>
                  <a:srgbClr val="FF0000"/>
                </a:solidFill>
              </a:rPr>
              <a:t>-  </a:t>
            </a:r>
            <a:r>
              <a:rPr lang="en-US" sz="2800" b="1" i="1" dirty="0" smtClean="0">
                <a:solidFill>
                  <a:srgbClr val="FF0000"/>
                </a:solidFill>
              </a:rPr>
              <a:t>feet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ы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71810"/>
            <a:ext cx="1794068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гус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4000504"/>
            <a:ext cx="1968500" cy="223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мыш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214290"/>
            <a:ext cx="2463800" cy="1803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рыба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14290"/>
            <a:ext cx="2501900" cy="1727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овц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3786190"/>
            <a:ext cx="2994655" cy="1939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ол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16" y="714356"/>
            <a:ext cx="2489200" cy="218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1928802"/>
            <a:ext cx="314324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fish  </a:t>
            </a:r>
            <a:r>
              <a:rPr lang="en-US" sz="2800" b="1" i="1" dirty="0" smtClean="0">
                <a:solidFill>
                  <a:srgbClr val="FF0000"/>
                </a:solidFill>
              </a:rPr>
              <a:t>-  </a:t>
            </a:r>
            <a:r>
              <a:rPr lang="en-US" sz="2800" b="1" i="1" dirty="0" smtClean="0">
                <a:solidFill>
                  <a:srgbClr val="FF0000"/>
                </a:solidFill>
              </a:rPr>
              <a:t>fish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57222" y="5500702"/>
            <a:ext cx="314324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ox  </a:t>
            </a:r>
            <a:r>
              <a:rPr lang="en-US" sz="2800" b="1" i="1" dirty="0" smtClean="0">
                <a:solidFill>
                  <a:srgbClr val="FF0000"/>
                </a:solidFill>
              </a:rPr>
              <a:t>-  </a:t>
            </a:r>
            <a:r>
              <a:rPr lang="en-US" sz="2800" b="1" i="1" dirty="0" smtClean="0">
                <a:solidFill>
                  <a:srgbClr val="FF0000"/>
                </a:solidFill>
              </a:rPr>
              <a:t>oxen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6215058"/>
            <a:ext cx="314324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goose  </a:t>
            </a:r>
            <a:r>
              <a:rPr lang="en-US" sz="2800" b="1" i="1" dirty="0" smtClean="0">
                <a:solidFill>
                  <a:srgbClr val="FF0000"/>
                </a:solidFill>
              </a:rPr>
              <a:t>-  </a:t>
            </a:r>
            <a:r>
              <a:rPr lang="en-US" sz="2800" b="1" i="1" dirty="0" smtClean="0">
                <a:solidFill>
                  <a:srgbClr val="FF0000"/>
                </a:solidFill>
              </a:rPr>
              <a:t>geese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2928934"/>
            <a:ext cx="314324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deer  </a:t>
            </a:r>
            <a:r>
              <a:rPr lang="en-US" sz="2800" b="1" i="1" dirty="0" smtClean="0">
                <a:solidFill>
                  <a:srgbClr val="FF0000"/>
                </a:solidFill>
              </a:rPr>
              <a:t>-  </a:t>
            </a:r>
            <a:r>
              <a:rPr lang="en-US" sz="2800" b="1" i="1" dirty="0" smtClean="0">
                <a:solidFill>
                  <a:srgbClr val="FF0000"/>
                </a:solidFill>
              </a:rPr>
              <a:t>deer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2000240"/>
            <a:ext cx="314324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mouse </a:t>
            </a:r>
            <a:r>
              <a:rPr lang="en-US" sz="2800" b="1" i="1" dirty="0" smtClean="0">
                <a:solidFill>
                  <a:srgbClr val="FF0000"/>
                </a:solidFill>
              </a:rPr>
              <a:t>-  </a:t>
            </a:r>
            <a:r>
              <a:rPr lang="en-US" sz="2800" b="1" i="1" dirty="0" smtClean="0">
                <a:solidFill>
                  <a:srgbClr val="FF0000"/>
                </a:solidFill>
              </a:rPr>
              <a:t>mice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2132" y="5715016"/>
            <a:ext cx="314324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sheep </a:t>
            </a:r>
            <a:r>
              <a:rPr lang="en-US" sz="2800" b="1" i="1" dirty="0" smtClean="0">
                <a:solidFill>
                  <a:srgbClr val="FF0000"/>
                </a:solidFill>
              </a:rPr>
              <a:t>-  </a:t>
            </a:r>
            <a:r>
              <a:rPr lang="en-US" sz="2800" b="1" i="1" dirty="0" smtClean="0">
                <a:solidFill>
                  <a:srgbClr val="FF0000"/>
                </a:solidFill>
              </a:rPr>
              <a:t>sheep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rmAutofit/>
          </a:bodyPr>
          <a:lstStyle/>
          <a:p>
            <a:pPr algn="ctr"/>
            <a:endParaRPr lang="ru-RU" sz="5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357158" y="857232"/>
          <a:ext cx="811532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572528" y="6072206"/>
            <a:ext cx="114272" cy="288114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001156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Неисчисляемые существительные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000108"/>
            <a:ext cx="5043494" cy="192882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B0060"/>
                </a:solidFill>
              </a:rPr>
              <a:t>Эти существительные нельзя посчитать.</a:t>
            </a:r>
          </a:p>
          <a:p>
            <a:pPr>
              <a:buNone/>
            </a:pPr>
            <a:r>
              <a:rPr lang="ru-RU" dirty="0" smtClean="0">
                <a:solidFill>
                  <a:srgbClr val="0B0060"/>
                </a:solidFill>
              </a:rPr>
              <a:t>У них  </a:t>
            </a:r>
            <a:r>
              <a:rPr lang="ru-RU" b="1" u="sng" dirty="0" smtClean="0">
                <a:solidFill>
                  <a:srgbClr val="0B0060"/>
                </a:solidFill>
              </a:rPr>
              <a:t>нет</a:t>
            </a:r>
            <a:r>
              <a:rPr lang="ru-RU" dirty="0" smtClean="0">
                <a:solidFill>
                  <a:srgbClr val="0B0060"/>
                </a:solidFill>
              </a:rPr>
              <a:t>  множественного числа.</a:t>
            </a:r>
            <a:endParaRPr lang="ru-RU" dirty="0">
              <a:solidFill>
                <a:srgbClr val="0B0060"/>
              </a:solidFill>
            </a:endParaRPr>
          </a:p>
        </p:txBody>
      </p:sp>
      <p:pic>
        <p:nvPicPr>
          <p:cNvPr id="4" name="Рисунок 3" descr="со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182" y="2285992"/>
            <a:ext cx="3197818" cy="232568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кофе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71546"/>
            <a:ext cx="3195654" cy="23241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Рисунок 5" descr="любов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4000504"/>
            <a:ext cx="3143272" cy="22860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Рисунок 7" descr="вод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86190"/>
            <a:ext cx="3536181" cy="25717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500794" y="4429132"/>
            <a:ext cx="264320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Salt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6286496"/>
            <a:ext cx="264320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Water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071810"/>
            <a:ext cx="264320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Coffee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6072206"/>
            <a:ext cx="264320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Love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001156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Исчисляемые существительные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000108"/>
            <a:ext cx="5357850" cy="1714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B0060"/>
                </a:solidFill>
              </a:rPr>
              <a:t>Эти существительные посчитать можно.</a:t>
            </a:r>
          </a:p>
          <a:p>
            <a:pPr>
              <a:buNone/>
            </a:pPr>
            <a:r>
              <a:rPr lang="ru-RU" dirty="0" smtClean="0">
                <a:solidFill>
                  <a:srgbClr val="0B0060"/>
                </a:solidFill>
              </a:rPr>
              <a:t>У них  </a:t>
            </a:r>
            <a:r>
              <a:rPr lang="ru-RU" b="1" u="sng" dirty="0" smtClean="0">
                <a:solidFill>
                  <a:srgbClr val="0B0060"/>
                </a:solidFill>
              </a:rPr>
              <a:t>есть</a:t>
            </a:r>
            <a:r>
              <a:rPr lang="ru-RU" dirty="0" smtClean="0">
                <a:solidFill>
                  <a:srgbClr val="0B0060"/>
                </a:solidFill>
              </a:rPr>
              <a:t>  множественное число.</a:t>
            </a:r>
            <a:endParaRPr lang="ru-RU" dirty="0">
              <a:solidFill>
                <a:srgbClr val="0B0060"/>
              </a:solidFill>
            </a:endParaRPr>
          </a:p>
        </p:txBody>
      </p:sp>
      <p:pic>
        <p:nvPicPr>
          <p:cNvPr id="4" name="Рисунок 3" descr="сол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182" y="2285992"/>
            <a:ext cx="3197818" cy="232568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кофе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3857628"/>
            <a:ext cx="3195654" cy="23241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Рисунок 5" descr="любовь.jpg"/>
          <p:cNvPicPr>
            <a:picLocks noChangeAspect="1"/>
          </p:cNvPicPr>
          <p:nvPr/>
        </p:nvPicPr>
        <p:blipFill>
          <a:blip r:embed="rId5"/>
          <a:srcRect r="10156"/>
          <a:stretch>
            <a:fillRect/>
          </a:stretch>
        </p:blipFill>
        <p:spPr>
          <a:xfrm>
            <a:off x="428596" y="928670"/>
            <a:ext cx="2738457" cy="228601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Рисунок 7" descr="вод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86190"/>
            <a:ext cx="3536181" cy="25717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500794" y="4429132"/>
            <a:ext cx="264320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Sweets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6286496"/>
            <a:ext cx="264320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Books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071810"/>
            <a:ext cx="264320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Coins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9058" y="6072206"/>
            <a:ext cx="264320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Sandwiches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/>
          <a:lstStyle/>
          <a:p>
            <a:r>
              <a:rPr lang="en-US" dirty="0" smtClean="0"/>
              <a:t>                     </a:t>
            </a:r>
            <a:r>
              <a:rPr lang="ru-RU" dirty="0" smtClean="0"/>
              <a:t>                       </a:t>
            </a:r>
            <a:r>
              <a:rPr lang="ru-RU" sz="7200" dirty="0" smtClean="0"/>
              <a:t>+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6572296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Для образования     множественного числа существительных   прибавляем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397000"/>
          <a:ext cx="8429684" cy="53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58082" y="285728"/>
            <a:ext cx="1571636" cy="1214446"/>
          </a:xfrm>
          <a:prstGeom prst="rect">
            <a:avLst/>
          </a:prstGeom>
          <a:ln w="603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-</a:t>
            </a:r>
            <a:r>
              <a:rPr lang="en-US" sz="7200" b="1" dirty="0" smtClean="0"/>
              <a:t>S</a:t>
            </a:r>
            <a:endParaRPr lang="ru-RU" sz="72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/>
          <a:lstStyle/>
          <a:p>
            <a:r>
              <a:rPr lang="en-US" dirty="0" smtClean="0"/>
              <a:t>                     </a:t>
            </a:r>
            <a:r>
              <a:rPr lang="ru-RU" dirty="0" smtClean="0"/>
              <a:t>                       </a:t>
            </a:r>
            <a:r>
              <a:rPr lang="ru-RU" sz="7200" dirty="0" smtClean="0"/>
              <a:t>+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6572296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Если слово оканчивается на шипящие 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-s,  -</a:t>
            </a:r>
            <a:r>
              <a:rPr lang="en-US" sz="3200" b="1" dirty="0" err="1" smtClean="0">
                <a:solidFill>
                  <a:schemeClr val="tx2"/>
                </a:solidFill>
              </a:rPr>
              <a:t>ss</a:t>
            </a:r>
            <a:r>
              <a:rPr lang="en-US" sz="3200" b="1" dirty="0" smtClean="0">
                <a:solidFill>
                  <a:schemeClr val="tx2"/>
                </a:solidFill>
              </a:rPr>
              <a:t>,  -</a:t>
            </a:r>
            <a:r>
              <a:rPr lang="en-US" sz="3200" b="1" dirty="0" err="1" smtClean="0">
                <a:solidFill>
                  <a:schemeClr val="tx2"/>
                </a:solidFill>
              </a:rPr>
              <a:t>ch</a:t>
            </a:r>
            <a:r>
              <a:rPr lang="en-US" sz="3200" b="1" dirty="0" smtClean="0">
                <a:solidFill>
                  <a:schemeClr val="tx2"/>
                </a:solidFill>
              </a:rPr>
              <a:t>,  - </a:t>
            </a:r>
            <a:r>
              <a:rPr lang="en-US" sz="3200" b="1" dirty="0" err="1" smtClean="0">
                <a:solidFill>
                  <a:schemeClr val="tx2"/>
                </a:solidFill>
              </a:rPr>
              <a:t>tch</a:t>
            </a:r>
            <a:r>
              <a:rPr lang="en-US" sz="3200" b="1" dirty="0" smtClean="0">
                <a:solidFill>
                  <a:schemeClr val="tx2"/>
                </a:solidFill>
              </a:rPr>
              <a:t>,  - </a:t>
            </a:r>
            <a:r>
              <a:rPr lang="en-US" sz="3200" b="1" dirty="0" err="1" smtClean="0">
                <a:solidFill>
                  <a:schemeClr val="tx2"/>
                </a:solidFill>
              </a:rPr>
              <a:t>sh</a:t>
            </a:r>
            <a:r>
              <a:rPr lang="en-US" sz="3200" b="1" dirty="0" smtClean="0">
                <a:solidFill>
                  <a:schemeClr val="tx2"/>
                </a:solidFill>
              </a:rPr>
              <a:t>,  - x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58082" y="214290"/>
            <a:ext cx="1571636" cy="1285884"/>
          </a:xfrm>
          <a:prstGeom prst="rect">
            <a:avLst/>
          </a:prstGeom>
          <a:ln w="603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-</a:t>
            </a:r>
            <a:r>
              <a:rPr lang="en-US" sz="7200" b="1" dirty="0" err="1" smtClean="0"/>
              <a:t>es</a:t>
            </a:r>
            <a:endParaRPr lang="ru-RU" sz="7200" b="1" dirty="0"/>
          </a:p>
        </p:txBody>
      </p:sp>
      <p:pic>
        <p:nvPicPr>
          <p:cNvPr id="6" name="Рисунок 5" descr="автобу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2857520" cy="2135924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 descr="лис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1714488"/>
            <a:ext cx="2211390" cy="2090218"/>
          </a:xfrm>
          <a:prstGeom prst="rect">
            <a:avLst/>
          </a:prstGeom>
          <a:ln w="12700">
            <a:solidFill>
              <a:schemeClr val="tx2">
                <a:lumMod val="1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Рисунок 7" descr="скамь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4429132"/>
            <a:ext cx="2501900" cy="1879600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3714752"/>
            <a:ext cx="314324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bu</a:t>
            </a:r>
            <a:r>
              <a:rPr lang="en-US" sz="2400" b="1" i="1" dirty="0" smtClean="0">
                <a:solidFill>
                  <a:srgbClr val="FF0000"/>
                </a:solidFill>
              </a:rPr>
              <a:t>s</a:t>
            </a:r>
            <a:r>
              <a:rPr lang="en-US" sz="2400" b="1" i="1" dirty="0" smtClean="0">
                <a:solidFill>
                  <a:schemeClr val="bg1"/>
                </a:solidFill>
              </a:rPr>
              <a:t>  -  bus</a:t>
            </a:r>
            <a:r>
              <a:rPr lang="en-US" sz="2400" b="1" i="1" u="sng" dirty="0" smtClean="0">
                <a:solidFill>
                  <a:schemeClr val="bg1"/>
                </a:solidFill>
              </a:rPr>
              <a:t>es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3786190"/>
            <a:ext cx="264320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fo</a:t>
            </a:r>
            <a:r>
              <a:rPr lang="en-US" sz="2400" b="1" i="1" dirty="0" smtClean="0">
                <a:solidFill>
                  <a:srgbClr val="FF0000"/>
                </a:solidFill>
              </a:rPr>
              <a:t>x</a:t>
            </a:r>
            <a:r>
              <a:rPr lang="en-US" sz="2400" b="1" i="1" dirty="0" smtClean="0">
                <a:solidFill>
                  <a:schemeClr val="bg1"/>
                </a:solidFill>
              </a:rPr>
              <a:t>  -  fox</a:t>
            </a:r>
            <a:r>
              <a:rPr lang="en-US" sz="2400" b="1" i="1" u="sng" dirty="0" smtClean="0">
                <a:solidFill>
                  <a:schemeClr val="bg1"/>
                </a:solidFill>
              </a:rPr>
              <a:t>es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6286496"/>
            <a:ext cx="264320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ben</a:t>
            </a:r>
            <a:r>
              <a:rPr lang="en-US" sz="2400" b="1" i="1" dirty="0" smtClean="0">
                <a:solidFill>
                  <a:srgbClr val="FF0000"/>
                </a:solidFill>
              </a:rPr>
              <a:t>ch</a:t>
            </a:r>
            <a:r>
              <a:rPr lang="en-US" sz="2400" b="1" i="1" dirty="0" smtClean="0">
                <a:solidFill>
                  <a:schemeClr val="bg1"/>
                </a:solidFill>
              </a:rPr>
              <a:t>  -  bench</a:t>
            </a:r>
            <a:r>
              <a:rPr lang="en-US" sz="2400" b="1" i="1" u="sng" dirty="0" smtClean="0">
                <a:solidFill>
                  <a:schemeClr val="bg1"/>
                </a:solidFill>
              </a:rPr>
              <a:t>es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/>
          <a:lstStyle/>
          <a:p>
            <a:r>
              <a:rPr lang="en-US" dirty="0" smtClean="0"/>
              <a:t>                     </a:t>
            </a:r>
            <a:r>
              <a:rPr lang="ru-RU" dirty="0" smtClean="0"/>
              <a:t>                       </a:t>
            </a:r>
            <a:r>
              <a:rPr lang="ru-RU" sz="7200" dirty="0" smtClean="0"/>
              <a:t>+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6572296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Если слово оканчивается на      </a:t>
            </a:r>
            <a:r>
              <a:rPr lang="ru-RU" sz="6000" b="1" dirty="0" smtClean="0">
                <a:solidFill>
                  <a:schemeClr val="tx2"/>
                </a:solidFill>
              </a:rPr>
              <a:t>-о</a:t>
            </a:r>
            <a:endParaRPr lang="ru-RU" sz="6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58082" y="214290"/>
            <a:ext cx="1571636" cy="1285884"/>
          </a:xfrm>
          <a:prstGeom prst="rect">
            <a:avLst/>
          </a:prstGeom>
          <a:ln w="603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-</a:t>
            </a:r>
            <a:r>
              <a:rPr lang="en-US" sz="7200" b="1" dirty="0" err="1" smtClean="0"/>
              <a:t>es</a:t>
            </a:r>
            <a:endParaRPr lang="ru-RU" sz="7200" b="1" dirty="0"/>
          </a:p>
        </p:txBody>
      </p:sp>
      <p:pic>
        <p:nvPicPr>
          <p:cNvPr id="6" name="Рисунок 5" descr="автобу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09738"/>
            <a:ext cx="3648930" cy="2119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лис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643050"/>
            <a:ext cx="3104946" cy="2773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камь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4143380"/>
            <a:ext cx="2369434" cy="2143140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85720" y="3857628"/>
            <a:ext cx="350046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Potat</a:t>
            </a:r>
            <a:r>
              <a:rPr lang="en-US" sz="2400" b="1" i="1" dirty="0" smtClean="0">
                <a:solidFill>
                  <a:srgbClr val="FF0000"/>
                </a:solidFill>
              </a:rPr>
              <a:t>o</a:t>
            </a:r>
            <a:r>
              <a:rPr lang="en-US" sz="2400" b="1" i="1" dirty="0" smtClean="0">
                <a:solidFill>
                  <a:schemeClr val="bg1"/>
                </a:solidFill>
              </a:rPr>
              <a:t>  -  potato</a:t>
            </a:r>
            <a:r>
              <a:rPr lang="en-US" sz="2400" b="1" i="1" u="sng" dirty="0" smtClean="0">
                <a:solidFill>
                  <a:schemeClr val="bg1"/>
                </a:solidFill>
              </a:rPr>
              <a:t>es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357694"/>
            <a:ext cx="314327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tomat</a:t>
            </a:r>
            <a:r>
              <a:rPr lang="en-US" sz="2400" b="1" i="1" dirty="0" smtClean="0">
                <a:solidFill>
                  <a:srgbClr val="FF0000"/>
                </a:solidFill>
              </a:rPr>
              <a:t>o</a:t>
            </a:r>
            <a:r>
              <a:rPr lang="en-US" sz="2400" b="1" i="1" dirty="0" smtClean="0">
                <a:solidFill>
                  <a:schemeClr val="bg1"/>
                </a:solidFill>
              </a:rPr>
              <a:t>  -  tomato</a:t>
            </a:r>
            <a:r>
              <a:rPr lang="en-US" sz="2400" b="1" i="1" u="sng" dirty="0" smtClean="0">
                <a:solidFill>
                  <a:schemeClr val="bg1"/>
                </a:solidFill>
              </a:rPr>
              <a:t>es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6286496"/>
            <a:ext cx="264320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her</a:t>
            </a:r>
            <a:r>
              <a:rPr lang="en-US" sz="2400" b="1" i="1" dirty="0" smtClean="0">
                <a:solidFill>
                  <a:srgbClr val="FF0000"/>
                </a:solidFill>
              </a:rPr>
              <a:t>o</a:t>
            </a:r>
            <a:r>
              <a:rPr lang="en-US" sz="2400" b="1" i="1" dirty="0" smtClean="0">
                <a:solidFill>
                  <a:schemeClr val="bg1"/>
                </a:solidFill>
              </a:rPr>
              <a:t>  -  hero</a:t>
            </a:r>
            <a:r>
              <a:rPr lang="en-US" sz="2400" b="1" i="1" u="sng" dirty="0" smtClean="0">
                <a:solidFill>
                  <a:schemeClr val="bg1"/>
                </a:solidFill>
              </a:rPr>
              <a:t>es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7157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**  </a:t>
            </a:r>
            <a:r>
              <a:rPr lang="ru-RU" sz="6600" b="1" dirty="0" smtClean="0">
                <a:solidFill>
                  <a:srgbClr val="FF0000"/>
                </a:solidFill>
              </a:rPr>
              <a:t>но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мальч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357298"/>
            <a:ext cx="2286016" cy="28775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игруш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500042"/>
            <a:ext cx="2684542" cy="286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4214818"/>
            <a:ext cx="314324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photo  -  photo</a:t>
            </a:r>
            <a:r>
              <a:rPr lang="en-US" sz="2800" b="1" i="1" u="sng" dirty="0" smtClean="0">
                <a:solidFill>
                  <a:schemeClr val="bg1"/>
                </a:solidFill>
              </a:rPr>
              <a:t>s</a:t>
            </a:r>
            <a:endParaRPr lang="ru-RU" sz="2800" b="1" i="1" u="sng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3429000"/>
            <a:ext cx="314324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piano  -  piano</a:t>
            </a:r>
            <a:r>
              <a:rPr lang="en-US" sz="2800" b="1" i="1" u="sng" dirty="0" smtClean="0">
                <a:solidFill>
                  <a:schemeClr val="bg1"/>
                </a:solidFill>
              </a:rPr>
              <a:t>s</a:t>
            </a:r>
            <a:endParaRPr lang="ru-RU" sz="2800" b="1" i="1" u="sng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сол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000504"/>
            <a:ext cx="2535400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3071802" y="6286496"/>
            <a:ext cx="314324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solo  -  solo</a:t>
            </a:r>
            <a:r>
              <a:rPr lang="en-US" sz="2800" b="1" i="1" u="sng" dirty="0" smtClean="0">
                <a:solidFill>
                  <a:schemeClr val="bg1"/>
                </a:solidFill>
              </a:rPr>
              <a:t>s</a:t>
            </a:r>
            <a:endParaRPr lang="ru-RU" sz="28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BDA00"/>
                                      </p:to>
                                    </p:animClr>
                                    <p:animClr clrSpc="rgb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BDA00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/>
          <a:lstStyle/>
          <a:p>
            <a:r>
              <a:rPr lang="en-US" dirty="0" smtClean="0"/>
              <a:t>                     </a:t>
            </a:r>
            <a:r>
              <a:rPr lang="ru-RU" dirty="0" smtClean="0"/>
              <a:t>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6429420" cy="6572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Если слово оканчивается на </a:t>
            </a:r>
            <a:r>
              <a:rPr lang="en-US" sz="2800" dirty="0" smtClean="0">
                <a:solidFill>
                  <a:schemeClr val="tx2"/>
                </a:solidFill>
              </a:rPr>
              <a:t>  </a:t>
            </a:r>
            <a:r>
              <a:rPr lang="ru-RU" sz="2800" dirty="0" smtClean="0">
                <a:solidFill>
                  <a:schemeClr val="tx2"/>
                </a:solidFill>
              </a:rPr>
              <a:t>букву</a:t>
            </a:r>
            <a:r>
              <a:rPr lang="en-US" sz="2800" dirty="0" smtClean="0">
                <a:solidFill>
                  <a:schemeClr val="tx2"/>
                </a:solidFill>
              </a:rPr>
              <a:t>                 -</a:t>
            </a:r>
            <a:r>
              <a:rPr lang="en-US" sz="3200" b="1" dirty="0" smtClean="0">
                <a:solidFill>
                  <a:schemeClr val="tx2"/>
                </a:solidFill>
              </a:rPr>
              <a:t>y  </a:t>
            </a:r>
            <a:r>
              <a:rPr lang="ru-RU" sz="3200" b="1" dirty="0" smtClean="0">
                <a:solidFill>
                  <a:schemeClr val="tx2"/>
                </a:solidFill>
              </a:rPr>
              <a:t>после   гласной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1285860"/>
            <a:ext cx="1571636" cy="1285884"/>
          </a:xfrm>
          <a:prstGeom prst="rect">
            <a:avLst/>
          </a:prstGeom>
          <a:ln w="603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-</a:t>
            </a:r>
            <a:r>
              <a:rPr lang="en-US" sz="7200" b="1" dirty="0" err="1" smtClean="0"/>
              <a:t>es</a:t>
            </a:r>
            <a:endParaRPr lang="ru-RU" sz="7200" b="1" dirty="0"/>
          </a:p>
        </p:txBody>
      </p:sp>
      <p:pic>
        <p:nvPicPr>
          <p:cNvPr id="6" name="Рисунок 5" descr="автобу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14922"/>
            <a:ext cx="2857520" cy="2078196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 descr="лис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064" y="2928934"/>
            <a:ext cx="3225128" cy="1571635"/>
          </a:xfrm>
          <a:prstGeom prst="rect">
            <a:avLst/>
          </a:prstGeom>
          <a:ln w="12700">
            <a:solidFill>
              <a:schemeClr val="tx2">
                <a:lumMod val="1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Рисунок 7" descr="скамь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214818"/>
            <a:ext cx="2832667" cy="217123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4857760"/>
            <a:ext cx="314324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ba</a:t>
            </a:r>
            <a:r>
              <a:rPr lang="en-US" sz="2400" b="1" i="1" u="sng" dirty="0" smtClean="0">
                <a:solidFill>
                  <a:schemeClr val="bg1"/>
                </a:solidFill>
              </a:rPr>
              <a:t>b</a:t>
            </a:r>
            <a:r>
              <a:rPr lang="en-US" sz="2400" b="1" i="1" dirty="0" smtClean="0">
                <a:solidFill>
                  <a:srgbClr val="FF0000"/>
                </a:solidFill>
              </a:rPr>
              <a:t>y</a:t>
            </a:r>
            <a:r>
              <a:rPr lang="en-US" sz="2400" b="1" i="1" dirty="0" smtClean="0">
                <a:solidFill>
                  <a:schemeClr val="bg1"/>
                </a:solidFill>
              </a:rPr>
              <a:t> - bab</a:t>
            </a:r>
            <a:r>
              <a:rPr lang="en-US" sz="2400" b="1" i="1" dirty="0" smtClean="0">
                <a:solidFill>
                  <a:srgbClr val="FF0000"/>
                </a:solidFill>
              </a:rPr>
              <a:t>i</a:t>
            </a:r>
            <a:r>
              <a:rPr lang="en-US" sz="2400" b="1" i="1" dirty="0" smtClean="0">
                <a:solidFill>
                  <a:schemeClr val="bg1"/>
                </a:solidFill>
              </a:rPr>
              <a:t>es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4500570"/>
            <a:ext cx="314324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facto</a:t>
            </a:r>
            <a:r>
              <a:rPr lang="en-US" sz="2400" b="1" i="1" u="sng" dirty="0" smtClean="0">
                <a:solidFill>
                  <a:schemeClr val="bg1"/>
                </a:solidFill>
              </a:rPr>
              <a:t>r</a:t>
            </a:r>
            <a:r>
              <a:rPr lang="en-US" sz="2400" b="1" i="1" dirty="0" smtClean="0">
                <a:solidFill>
                  <a:srgbClr val="FF0000"/>
                </a:solidFill>
              </a:rPr>
              <a:t>y</a:t>
            </a:r>
            <a:r>
              <a:rPr lang="en-US" sz="2400" b="1" i="1" dirty="0" smtClean="0">
                <a:solidFill>
                  <a:schemeClr val="bg1"/>
                </a:solidFill>
              </a:rPr>
              <a:t> - factor</a:t>
            </a:r>
            <a:r>
              <a:rPr lang="en-US" sz="2400" b="1" i="1" dirty="0" smtClean="0">
                <a:solidFill>
                  <a:srgbClr val="FF0000"/>
                </a:solidFill>
              </a:rPr>
              <a:t>i</a:t>
            </a:r>
            <a:r>
              <a:rPr lang="en-US" sz="2400" b="1" i="1" dirty="0" smtClean="0">
                <a:solidFill>
                  <a:schemeClr val="bg1"/>
                </a:solidFill>
              </a:rPr>
              <a:t>es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6286496"/>
            <a:ext cx="264320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ar</a:t>
            </a:r>
            <a:r>
              <a:rPr lang="en-US" sz="2400" b="1" i="1" u="sng" dirty="0" smtClean="0">
                <a:solidFill>
                  <a:schemeClr val="bg1"/>
                </a:solidFill>
              </a:rPr>
              <a:t>m</a:t>
            </a:r>
            <a:r>
              <a:rPr lang="en-US" sz="2400" b="1" i="1" dirty="0" smtClean="0">
                <a:solidFill>
                  <a:srgbClr val="FF0000"/>
                </a:solidFill>
              </a:rPr>
              <a:t>y</a:t>
            </a:r>
            <a:r>
              <a:rPr lang="en-US" sz="2400" b="1" i="1" dirty="0" smtClean="0">
                <a:solidFill>
                  <a:schemeClr val="bg1"/>
                </a:solidFill>
              </a:rPr>
              <a:t>  -  arm</a:t>
            </a:r>
            <a:r>
              <a:rPr lang="en-US" sz="2400" b="1" i="1" dirty="0" smtClean="0">
                <a:solidFill>
                  <a:srgbClr val="FF0000"/>
                </a:solidFill>
              </a:rPr>
              <a:t>i</a:t>
            </a:r>
            <a:r>
              <a:rPr lang="en-US" sz="2400" b="1" i="1" dirty="0" smtClean="0">
                <a:solidFill>
                  <a:schemeClr val="bg1"/>
                </a:solidFill>
              </a:rPr>
              <a:t>es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09600" y="366690"/>
            <a:ext cx="8229600" cy="121444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</a:t>
            </a:r>
            <a:r>
              <a:rPr kumimoji="0" lang="ru-RU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1214422"/>
            <a:ext cx="1571636" cy="1285884"/>
          </a:xfrm>
          <a:prstGeom prst="rect">
            <a:avLst/>
          </a:prstGeom>
          <a:noFill/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y</a:t>
            </a:r>
            <a:endParaRPr lang="ru-RU" sz="7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1285860"/>
            <a:ext cx="1571636" cy="1285884"/>
          </a:xfrm>
          <a:prstGeom prst="rect">
            <a:avLst/>
          </a:prstGeom>
          <a:noFill/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/>
              <a:t>i</a:t>
            </a:r>
            <a:endParaRPr lang="ru-RU" sz="7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1285860"/>
            <a:ext cx="1571636" cy="1285884"/>
          </a:xfrm>
          <a:prstGeom prst="rect">
            <a:avLst/>
          </a:prstGeom>
          <a:noFill/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+</a:t>
            </a:r>
            <a:endParaRPr lang="ru-RU" sz="7200" b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2786050" y="1785926"/>
            <a:ext cx="1357322" cy="428628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3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/>
      <p:bldP spid="15" grpId="0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350</TotalTime>
  <Words>250</Words>
  <Application>Microsoft Office PowerPoint</Application>
  <PresentationFormat>Экран (4:3)</PresentationFormat>
  <Paragraphs>89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Множественное число существительных</vt:lpstr>
      <vt:lpstr>Слайд 2</vt:lpstr>
      <vt:lpstr>Неисчисляемые существительные </vt:lpstr>
      <vt:lpstr>Исчисляемые существительные </vt:lpstr>
      <vt:lpstr>                                            + </vt:lpstr>
      <vt:lpstr>                                            + </vt:lpstr>
      <vt:lpstr>                                            + </vt:lpstr>
      <vt:lpstr>**  но</vt:lpstr>
      <vt:lpstr>                                             </vt:lpstr>
      <vt:lpstr>**  но</vt:lpstr>
      <vt:lpstr>                                             </vt:lpstr>
      <vt:lpstr>**  но</vt:lpstr>
      <vt:lpstr>***исключения***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Множественное число существительных</dc:title>
  <dc:creator>Годунова Елена</dc:creator>
  <cp:lastModifiedBy>Годунова Елена</cp:lastModifiedBy>
  <cp:revision>36</cp:revision>
  <dcterms:created xsi:type="dcterms:W3CDTF">2009-03-23T12:56:02Z</dcterms:created>
  <dcterms:modified xsi:type="dcterms:W3CDTF">2009-03-25T10:47:09Z</dcterms:modified>
</cp:coreProperties>
</file>