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66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5143512"/>
            <a:ext cx="5486400" cy="566738"/>
          </a:xfrm>
        </p:spPr>
        <p:txBody>
          <a:bodyPr>
            <a:noAutofit/>
          </a:bodyPr>
          <a:lstStyle/>
          <a:p>
            <a:pPr algn="r"/>
            <a:r>
              <a:rPr lang="en-US" sz="2800" dirty="0" smtClean="0"/>
              <a:t>Presentation by </a:t>
            </a:r>
            <a:r>
              <a:rPr lang="en-US" sz="2800" dirty="0" err="1" smtClean="0"/>
              <a:t>Neverova</a:t>
            </a:r>
            <a:r>
              <a:rPr lang="en-US" sz="2800" dirty="0" smtClean="0"/>
              <a:t> Julia</a:t>
            </a:r>
            <a:br>
              <a:rPr lang="en-US" sz="2800" dirty="0" smtClean="0"/>
            </a:br>
            <a:r>
              <a:rPr lang="en-US" sz="2800" dirty="0" smtClean="0"/>
              <a:t>Gymnasium </a:t>
            </a:r>
            <a:r>
              <a:rPr lang="ru-RU" sz="2800" dirty="0" smtClean="0"/>
              <a:t>№528 </a:t>
            </a:r>
            <a:r>
              <a:rPr lang="en-US" sz="2800" dirty="0" smtClean="0"/>
              <a:t>Saint-Petersburg </a:t>
            </a:r>
            <a:endParaRPr lang="ru-RU" sz="2800" dirty="0"/>
          </a:p>
        </p:txBody>
      </p:sp>
      <p:pic>
        <p:nvPicPr>
          <p:cNvPr id="5" name="Рисунок 4" descr="bembi_00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349" b="12349"/>
          <a:stretch>
            <a:fillRect/>
          </a:stretch>
        </p:blipFill>
        <p:spPr>
          <a:solidFill>
            <a:srgbClr val="FF0000"/>
          </a:solidFill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                                                                                                                              2015</a:t>
            </a:r>
            <a:endParaRPr lang="ru-RU" sz="2000" b="1" dirty="0">
              <a:latin typeface="+mj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BAMBI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imag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656" r="365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WALT  DISNEY 1942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Match the words with their definitions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300" b="1" dirty="0" smtClean="0">
                <a:solidFill>
                  <a:srgbClr val="FF0000"/>
                </a:solidFill>
              </a:rPr>
              <a:t>Cute     </a:t>
            </a:r>
            <a:r>
              <a:rPr lang="en-US" dirty="0" smtClean="0"/>
              <a:t>                              a special ceremony, celebration</a:t>
            </a:r>
          </a:p>
          <a:p>
            <a:endParaRPr lang="en-US" dirty="0" smtClean="0"/>
          </a:p>
          <a:p>
            <a:r>
              <a:rPr lang="en-US" sz="4200" b="1" dirty="0" smtClean="0">
                <a:solidFill>
                  <a:srgbClr val="FF0000"/>
                </a:solidFill>
              </a:rPr>
              <a:t>Wobbly    </a:t>
            </a:r>
            <a:r>
              <a:rPr lang="en-US" dirty="0" smtClean="0"/>
              <a:t>                        I think</a:t>
            </a:r>
          </a:p>
          <a:p>
            <a:endParaRPr lang="en-US" dirty="0" smtClean="0"/>
          </a:p>
          <a:p>
            <a:r>
              <a:rPr lang="en-US" sz="4200" b="1" dirty="0" smtClean="0">
                <a:solidFill>
                  <a:srgbClr val="FF0000"/>
                </a:solidFill>
              </a:rPr>
              <a:t>An occasion              </a:t>
            </a:r>
            <a:r>
              <a:rPr lang="en-US" dirty="0" smtClean="0"/>
              <a:t>It’s really great!</a:t>
            </a:r>
          </a:p>
          <a:p>
            <a:endParaRPr lang="en-US" dirty="0" smtClean="0"/>
          </a:p>
          <a:p>
            <a:r>
              <a:rPr lang="en-US" sz="4200" b="1" dirty="0" smtClean="0">
                <a:solidFill>
                  <a:srgbClr val="FF0000"/>
                </a:solidFill>
              </a:rPr>
              <a:t>I guess                        </a:t>
            </a:r>
            <a:r>
              <a:rPr lang="en-US" dirty="0" smtClean="0"/>
              <a:t>very nice and pretty</a:t>
            </a:r>
          </a:p>
          <a:p>
            <a:endParaRPr lang="en-US" dirty="0" smtClean="0"/>
          </a:p>
          <a:p>
            <a:pPr algn="r"/>
            <a:r>
              <a:rPr lang="en-US" sz="4600" b="1" dirty="0" smtClean="0">
                <a:solidFill>
                  <a:srgbClr val="FF0000"/>
                </a:solidFill>
              </a:rPr>
              <a:t>Gee whiz!              </a:t>
            </a:r>
            <a:r>
              <a:rPr lang="en-US" dirty="0" smtClean="0"/>
              <a:t>(of a person) weak, moving from         side to side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New words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dirty="0" smtClean="0"/>
              <a:t>Cute </a:t>
            </a:r>
          </a:p>
          <a:p>
            <a:r>
              <a:rPr lang="en-US" sz="4000" dirty="0" smtClean="0"/>
              <a:t>Wobbly</a:t>
            </a:r>
          </a:p>
          <a:p>
            <a:endParaRPr lang="en-US" sz="4000" dirty="0" smtClean="0"/>
          </a:p>
          <a:p>
            <a:r>
              <a:rPr lang="en-US" sz="4000" dirty="0" smtClean="0"/>
              <a:t>An occasion</a:t>
            </a:r>
          </a:p>
          <a:p>
            <a:r>
              <a:rPr lang="en-US" sz="4000" dirty="0" smtClean="0"/>
              <a:t>I guess</a:t>
            </a:r>
          </a:p>
          <a:p>
            <a:r>
              <a:rPr lang="en-US" sz="4000" dirty="0" smtClean="0"/>
              <a:t>Gee whiz!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very nice and </a:t>
            </a:r>
            <a:r>
              <a:rPr lang="en-US" sz="3200" dirty="0" smtClean="0">
                <a:solidFill>
                  <a:srgbClr val="FF0000"/>
                </a:solidFill>
              </a:rPr>
              <a:t>pretty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(of a person) weak, moving from         side to </a:t>
            </a:r>
            <a:r>
              <a:rPr lang="en-US" sz="3200" dirty="0" smtClean="0">
                <a:solidFill>
                  <a:srgbClr val="FF0000"/>
                </a:solidFill>
              </a:rPr>
              <a:t>side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a special ceremony, </a:t>
            </a:r>
            <a:r>
              <a:rPr lang="en-US" sz="3200" dirty="0" smtClean="0">
                <a:solidFill>
                  <a:srgbClr val="FF0000"/>
                </a:solidFill>
              </a:rPr>
              <a:t>celebration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 think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It’s really great!</a:t>
            </a:r>
          </a:p>
          <a:p>
            <a:endParaRPr lang="en-US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Name  the characters of the cartoon.</a:t>
            </a:r>
            <a:endParaRPr lang="ru-RU" dirty="0"/>
          </a:p>
        </p:txBody>
      </p:sp>
      <p:pic>
        <p:nvPicPr>
          <p:cNvPr id="6" name="Рисунок 5" descr="Bambi2-disneyscreencaps.com-57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4214818"/>
            <a:ext cx="4187851" cy="2643182"/>
          </a:xfrm>
          <a:prstGeom prst="rect">
            <a:avLst/>
          </a:prstGeom>
        </p:spPr>
      </p:pic>
      <p:pic>
        <p:nvPicPr>
          <p:cNvPr id="7" name="Рисунок 6" descr="bambi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7418" y="1571612"/>
            <a:ext cx="3556582" cy="3313114"/>
          </a:xfrm>
          <a:prstGeom prst="rect">
            <a:avLst/>
          </a:prstGeom>
        </p:spPr>
      </p:pic>
      <p:pic>
        <p:nvPicPr>
          <p:cNvPr id="8" name="Рисунок 7" descr="hqdefau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1571613"/>
            <a:ext cx="3786182" cy="2786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pic_detail5515a5fd92b8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571612"/>
            <a:ext cx="3267531" cy="5286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Thumper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43571" y="4357718"/>
            <a:ext cx="3500430" cy="25717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1643050"/>
            <a:ext cx="12144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Mrs</a:t>
            </a:r>
            <a:r>
              <a:rPr lang="en-US" sz="2800" b="1" dirty="0" smtClean="0">
                <a:solidFill>
                  <a:srgbClr val="FF0000"/>
                </a:solidFill>
              </a:rPr>
              <a:t> Quail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7554" y="1571612"/>
            <a:ext cx="1322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Flower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01024" y="1857364"/>
            <a:ext cx="1429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Bambi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4429132"/>
            <a:ext cx="17058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Friend Owl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6446" y="4572008"/>
            <a:ext cx="182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Thumper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in the correct order and act.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-to fall down</a:t>
            </a:r>
            <a:endParaRPr lang="ru-RU" sz="4800" dirty="0" smtClean="0"/>
          </a:p>
          <a:p>
            <a:r>
              <a:rPr lang="en-US" sz="4800" dirty="0" smtClean="0"/>
              <a:t>- to talk</a:t>
            </a:r>
            <a:endParaRPr lang="ru-RU" sz="4800" dirty="0" smtClean="0"/>
          </a:p>
          <a:p>
            <a:r>
              <a:rPr lang="en-US" sz="4800" dirty="0" smtClean="0"/>
              <a:t>- to walk</a:t>
            </a:r>
          </a:p>
          <a:p>
            <a:r>
              <a:rPr lang="en-US" sz="4800" dirty="0" smtClean="0"/>
              <a:t>-to get up</a:t>
            </a:r>
            <a:endParaRPr lang="ru-RU" sz="4800" dirty="0" smtClean="0"/>
          </a:p>
          <a:p>
            <a:r>
              <a:rPr lang="en-US" sz="4800" dirty="0" smtClean="0"/>
              <a:t>- to hop over</a:t>
            </a:r>
            <a:endParaRPr lang="ru-RU" sz="48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-to get up</a:t>
            </a:r>
          </a:p>
          <a:p>
            <a:r>
              <a:rPr lang="en-US" sz="4800" dirty="0" smtClean="0"/>
              <a:t>-to walk</a:t>
            </a:r>
          </a:p>
          <a:p>
            <a:r>
              <a:rPr lang="en-US" sz="4800" dirty="0" smtClean="0"/>
              <a:t>-to fall down</a:t>
            </a:r>
          </a:p>
          <a:p>
            <a:r>
              <a:rPr lang="en-US" sz="4800" dirty="0" smtClean="0"/>
              <a:t>-to hop over</a:t>
            </a:r>
            <a:endParaRPr lang="ru-RU" sz="4800" dirty="0" smtClean="0"/>
          </a:p>
          <a:p>
            <a:r>
              <a:rPr lang="en-US" sz="4800" dirty="0" smtClean="0"/>
              <a:t>- to talk</a:t>
            </a:r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2976" y="857232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Make up the sentence. It is a wisdom. Explain how you understand it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214554"/>
            <a:ext cx="9184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You if say </a:t>
            </a:r>
            <a:r>
              <a:rPr lang="en-US" sz="3200" dirty="0" err="1" smtClean="0"/>
              <a:t>say</a:t>
            </a:r>
            <a:r>
              <a:rPr lang="en-US" sz="3200" dirty="0" smtClean="0"/>
              <a:t> can’t nice nothing at all something don’t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86380" y="3429000"/>
            <a:ext cx="38576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If you can’t say something nice don’t say nothing at all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1" name="Рисунок 10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3429000"/>
            <a:ext cx="5286380" cy="3428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continued.</a:t>
            </a:r>
            <a:endParaRPr lang="ru-RU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285860"/>
            <a:ext cx="7715304" cy="5072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7295</TotalTime>
  <Words>192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Presentation by Neverova Julia Gymnasium №528 Saint-Petersburg </vt:lpstr>
      <vt:lpstr>BAMBI</vt:lpstr>
      <vt:lpstr>Match the words with their definitions</vt:lpstr>
      <vt:lpstr>New words</vt:lpstr>
      <vt:lpstr> Name  the characters of the cartoon.</vt:lpstr>
      <vt:lpstr>Put in the correct order and act.</vt:lpstr>
      <vt:lpstr>Слайд 7</vt:lpstr>
      <vt:lpstr>To be continued.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by Neverova Julia Gymnasium №528 Saint-Petersburg </dc:title>
  <dc:creator>Admin</dc:creator>
  <cp:lastModifiedBy>Admin</cp:lastModifiedBy>
  <cp:revision>30</cp:revision>
  <dcterms:created xsi:type="dcterms:W3CDTF">2015-11-26T18:28:48Z</dcterms:created>
  <dcterms:modified xsi:type="dcterms:W3CDTF">2015-12-06T18:48:31Z</dcterms:modified>
</cp:coreProperties>
</file>