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6" r:id="rId6"/>
    <p:sldId id="259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ЙОМ МОД - ЯОМ  ЬТСОПЕРК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Ванная комната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интерьер ванной комнаты в картинках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751012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00B050"/>
                </a:solidFill>
              </a:rPr>
              <a:t>Спасибо за внимание!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4" algn="ctr"/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Мой дом – моя крепость.</a:t>
            </a:r>
          </a:p>
          <a:p>
            <a:pPr lvl="4" algn="ctr"/>
            <a:endParaRPr lang="ru-RU" sz="8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8000" dirty="0" smtClean="0">
                <a:solidFill>
                  <a:srgbClr val="7030A0"/>
                </a:solidFill>
                <a:latin typeface="+mn-lt"/>
              </a:rPr>
              <a:t>Интерьер жилого дома.</a:t>
            </a:r>
            <a:endParaRPr lang="ru-RU" sz="8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5">
                    <a:lumMod val="75000"/>
                  </a:schemeClr>
                </a:solidFill>
              </a:rPr>
              <a:t>Интерьер – это внутреннее пространство помещений.</a:t>
            </a:r>
            <a:endParaRPr lang="ru-RU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Качества интерьера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5400" i="1" dirty="0" smtClean="0">
                <a:solidFill>
                  <a:schemeClr val="accent2">
                    <a:lumMod val="75000"/>
                  </a:schemeClr>
                </a:solidFill>
              </a:rPr>
              <a:t>Функциональность;</a:t>
            </a:r>
          </a:p>
          <a:p>
            <a:pPr>
              <a:buFont typeface="Wingdings" pitchFamily="2" charset="2"/>
              <a:buChar char="v"/>
            </a:pPr>
            <a:r>
              <a:rPr lang="ru-RU" sz="5400" i="1" dirty="0" smtClean="0">
                <a:solidFill>
                  <a:schemeClr val="accent2">
                    <a:lumMod val="75000"/>
                  </a:schemeClr>
                </a:solidFill>
              </a:rPr>
              <a:t>Гигиеничность;</a:t>
            </a:r>
          </a:p>
          <a:p>
            <a:pPr>
              <a:buFont typeface="Wingdings" pitchFamily="2" charset="2"/>
              <a:buChar char="v"/>
            </a:pPr>
            <a:r>
              <a:rPr lang="ru-RU" sz="5400" i="1" dirty="0" smtClean="0">
                <a:solidFill>
                  <a:schemeClr val="accent2">
                    <a:lumMod val="75000"/>
                  </a:schemeClr>
                </a:solidFill>
              </a:rPr>
              <a:t>Эстетичность.</a:t>
            </a:r>
            <a:endParaRPr lang="ru-RU" sz="54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Прихожая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6" name="Рисунок 5" descr="http://r-s-s.pro/assets/images/korridor/koridor.jpg"/>
          <p:cNvPicPr>
            <a:picLocks noGrp="1"/>
          </p:cNvPicPr>
          <p:nvPr>
            <p:ph type="pic" idx="1"/>
          </p:nvPr>
        </p:nvPicPr>
        <p:blipFill>
          <a:blip r:embed="rId2"/>
          <a:srcRect l="16285" r="16285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5">
                    <a:lumMod val="75000"/>
                  </a:schemeClr>
                </a:solidFill>
              </a:rPr>
              <a:t>Гостиная</a:t>
            </a:r>
            <a:endParaRPr lang="ru-RU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Варианты ремонта гостиной комнаты Ремонт дома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41916" y="1600200"/>
            <a:ext cx="6498167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      Дизайн кухни в современном стиле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4" y="1571612"/>
            <a:ext cx="407196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643050"/>
            <a:ext cx="4662518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Спальня</a:t>
            </a:r>
            <a:endParaRPr lang="ru-RU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Детская &quot;Антошка &quot; (ЛДСП)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93862"/>
            <a:ext cx="60960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240</TotalTime>
  <Words>45</Words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ЙОМ МОД - ЯОМ  ЬТСОПЕРК</vt:lpstr>
      <vt:lpstr>Слайд 2</vt:lpstr>
      <vt:lpstr>Интерьер жилого дома.</vt:lpstr>
      <vt:lpstr>Интерьер – это внутреннее пространство помещений.</vt:lpstr>
      <vt:lpstr>Качества интерьера</vt:lpstr>
      <vt:lpstr>Слайд 6</vt:lpstr>
      <vt:lpstr>Гостиная</vt:lpstr>
      <vt:lpstr>      Дизайн кухни в современном стиле </vt:lpstr>
      <vt:lpstr>Спальня</vt:lpstr>
      <vt:lpstr>Ванная комната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ЙОМ МОД - ЯОМ  ЬТСОПЕРК</dc:title>
  <cp:lastModifiedBy>Admin</cp:lastModifiedBy>
  <cp:revision>16</cp:revision>
  <dcterms:modified xsi:type="dcterms:W3CDTF">2015-04-27T18:30:42Z</dcterms:modified>
</cp:coreProperties>
</file>