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425" y="100720"/>
            <a:ext cx="8950913" cy="1303077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дошкольное образовательное учреждение Центр развития ребёнка детский сад №67 «Белочка» посёлка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Биокомбината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Щёлковского муниципального района Московской области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609600" y="2047740"/>
            <a:ext cx="7924800" cy="4327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0" lang="ru-RU" alt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Презентация </a:t>
            </a:r>
            <a:r>
              <a:rPr kumimoji="0" lang="ru-RU" alt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по теме «Требования к коммуникативной культуре педагога ДОО»</a:t>
            </a:r>
          </a:p>
          <a:p>
            <a:pPr marL="342900" marR="0" lvl="0" indent="-342900" algn="r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ru-RU" alt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r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lang="ru-RU" alt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r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Воспитатель</a:t>
            </a: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Стебелева </a:t>
            </a:r>
          </a:p>
          <a:p>
            <a:pPr marL="342900" marR="0" lvl="0" indent="-342900" algn="r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Елена Фредовна </a:t>
            </a:r>
          </a:p>
          <a:p>
            <a:pPr marL="342900" marR="0" lvl="0" indent="-342900" algn="r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lang="en-US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stebeleva59@mail.ru</a:t>
            </a:r>
            <a:endParaRPr kumimoji="0" lang="ru-RU" alt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 </a:t>
            </a:r>
            <a:endParaRPr lang="ru-RU" alt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ru-RU" alt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lang="ru-RU" alt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ru-RU" alt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2015</a:t>
            </a:r>
            <a:endParaRPr kumimoji="0" lang="ru-RU" alt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endParaRPr kumimoji="0" lang="ru-RU" alt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8742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98961"/>
            <a:ext cx="8596668" cy="459179"/>
          </a:xfrm>
        </p:spPr>
        <p:txBody>
          <a:bodyPr>
            <a:normAutofit/>
          </a:bodyPr>
          <a:lstStyle/>
          <a:p>
            <a:pPr algn="ctr"/>
            <a: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речи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58141"/>
            <a:ext cx="11435938" cy="5483222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из составляющих речи является качество голоса педагога.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важнейший элемент техники речи. Для педагога он является основным средством труда. К голосу предъявляется ряд требований: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 не должен вызывать неприятных ощущений, а должен обладать благозвучностью. Педагог должен уметь изменять характеристики своего голоса с учетом ситуации общения. Педагогу необходимо уметь управлять своим голосом в общении с другими людьми, говорить не для себя, а для слушателей. С помощью голоса педагог должен уметь внушить детям определенные требования и добиться их выполнения. Голос педагога должен быть достаточно вынослив. Исходя из этих требований, можно сказать, что голос педагога должен обладать благозвучностью, гибкостью,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полетностью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выносливостью. </a:t>
            </a: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Дикция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четкое и ясное произнесение звуков речи. Хорошая дикция обеспечивается строгим соблюдением артикуляционных характеристик звуков. Дикция является одним из обязательных элементов техники речи педагога, поскольку речь его является образцом. Нечеткая артикуляция приводит к невнятной речи и затрудняет понимание говорящего.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221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910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534391"/>
            <a:ext cx="11007985" cy="5506972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компонентом речи является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орфоэпия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правильное литературное произношение всех слов родного языка. Сложность усвоения правильного литературного произношения заключается в том, что произношение не всегда совпадает с правописанием. Поэтому общепринятым нормам литературного произношения следует учиться. Если возникают сомнения в правильности произнесения слов и постановки ударения, пользуйтесь словарями – справочниками.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Выразительность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еще один элемент профессиональности речи педагога. Выразительная речь наполнена эмоциональным и интеллектуальным содержанием, это обусловлено спецификой устной речи, в которой особое значение приобретают интонация, жесты, мимика. Для устной речи очень важным является правильное использование интонационных средств выразительности: логического ударения (выделение из фразы главных по смыслу слов или словосочетаний путем повышения или понижения голоса, изменения темпа), пауз, мелодичности речи (движения голоса в речи по высоте и силе), темпа (количество слов произнесенных за определенную единицу времени). Интонация делает речь живой, эмоционально насыщенной, мысль выражается более полно, закончено.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024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127" y="1"/>
            <a:ext cx="11792198" cy="6685808"/>
          </a:xfrm>
        </p:spPr>
        <p:txBody>
          <a:bodyPr>
            <a:normAutofit fontScale="47500" lnSpcReduction="20000"/>
          </a:bodyPr>
          <a:lstStyle/>
          <a:p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требований к речи педагога ДОУ выделяют:</a:t>
            </a:r>
          </a:p>
          <a:p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Точность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соответствие смыслового содержания речи и информации, которая лежит в ее основе. Особое внимание педагогу следует обратить на семантическую (смысловую) сторону речи, что способствует формированию у детей навыков точности словоупотребления.</a:t>
            </a:r>
          </a:p>
          <a:p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Логичность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выражение в смысловых связях компонентов речи и отношений между частями и компонентами мысли. Педагогу следует учитывать, что именно в дошкольном возрасте закладываются представления о структурных компонентах связного высказывания, формируются навыки использования различных способов </a:t>
            </a:r>
            <a:r>
              <a:rPr lang="ru-RU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внутритекстовой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связи.</a:t>
            </a:r>
          </a:p>
          <a:p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Уместность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употребление в речи единиц, соответствующих ситуации и условиям общения. Уместность речи педагога предполагает, прежде всего, обладание чувством стиля. Учет специфики дошкольного возраста нацеливает педагога на формирование у детей культуры речевого поведения (навыков общения, умения пользоваться речевым этикетом, ориентироваться на ситуацию общения и др.).</a:t>
            </a:r>
          </a:p>
          <a:p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Выразительность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особенность речи, захватывающая внимание и создающая атмосферу эмоционального сопереживания. Выразительность речи педагога является мощным орудием воздействия на ребенка. Владение педагогом различными средствами выразительности (интонация, темп речи, сила, высота голоса и др.) способствует не только формированию произвольности выразительности речи ребенка, но и более полному осознанию им содержания речи взрослого, формированию умения выражать свое отношение к предмету разговора. </a:t>
            </a:r>
          </a:p>
          <a:p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Богатство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умение использовать все языковые единицы с целью оптимального выражения информации. Педагогу следует учитывать, что в дошкольном возрасте формируются основы лексического запаса ребенка, поэтому богатый лексикон самого педагога способствует не только расширению словарного запаса ребенка, но и помогает сформировать у него навыки точности словоупотребления, выразительности и образности речи</a:t>
            </a: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834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08759"/>
            <a:ext cx="10200463" cy="5732604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соответствие речи языковым нормам. Педагогу необходимо знать и выполнять в общении с детьми основные нормы русского языка: орфоэпические нормы (правила литературного произношения), а также нормы образования и изменения слов.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Чистота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отсутствие в речи элементов, чуждых литературному языку. Устранение нелитературной лексики – одна из задач речевого развития детей дошкольного возраста. Решая данную задачу, педагогу необходимо заботиться о чистоте собственной речи: недопустимо использование слов- паразитов, диалектных и жаргонных слов.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вышеперечисленным требованиям необходимо отнести правильное использование педагогом невербальных средств общения, его умение не только говорить с ребенком, но и слышать его.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Безусловно, знание названных требований, их соблюдение и постоянное совершенствование своей речи – это залог успешности работы воспитателя по речевому развитию детей в ДОУ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9948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71895"/>
            <a:ext cx="10794230" cy="5269467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анализа существующих исследований, под культурой общения педагога дошкольного образовательного учреждения мы понимаем способность осуществлять взаимодействие с детьми дошкольного возраста на основе личностно и социально значимых педагогических ценностей.</a:t>
            </a:r>
          </a:p>
          <a:p>
            <a:r>
              <a:rPr lang="ru-RU" sz="1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 культура педагогического общения педагога дошкольного образовательного учреждения в науке трактуется в качестве одной из составляющих его профессионально-педагогической культуры, это даёт основание рассматривать её именно с позиций изучения профессионально-педагогической культуры</a:t>
            </a:r>
            <a:r>
              <a:rPr lang="ru-RU" sz="16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b="1" cap="sm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структурные компоненты в культуре педагогического общения воспитателя дошкольного образовательного учреждения</a:t>
            </a:r>
            <a:r>
              <a:rPr lang="ru-RU" sz="1600" b="1" cap="sm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b="1" i="1" cap="small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Аксиологический компонент</a:t>
            </a:r>
            <a:r>
              <a:rPr lang="ru-RU" sz="1600" cap="small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раскрывает культуру педагогического общения педагога дошкольного образовательного учреждения с позиции владения совокупностью жизненных и профессиональных ценностей общения.</a:t>
            </a:r>
            <a:endParaRPr lang="ru-RU" sz="1600" b="1" cap="small" dirty="0"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r>
              <a:rPr lang="ru-RU" sz="1700" b="1" i="1" cap="small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Технологический компонент</a:t>
            </a:r>
            <a:r>
              <a:rPr lang="ru-RU" sz="1700" cap="small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раскрывает пути осуществления профессионального общения, способы удовлетворения потребностей в общении участников взаимодействия. </a:t>
            </a:r>
          </a:p>
          <a:p>
            <a:r>
              <a:rPr lang="ru-RU" sz="1700" b="1" i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Личностный компонент</a:t>
            </a:r>
            <a:r>
              <a:rPr lang="ru-RU" sz="17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раскрывает культуру общения педагога как специфический способ реализации индивидуальных особенностей (качеств) человека, позволяющих ему осуществлять педагогически целесообразное взаимодействие с детьми.</a:t>
            </a:r>
            <a:endParaRPr lang="ru-RU" sz="1700" b="1" cap="small" dirty="0"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r>
              <a:rPr lang="ru-RU" sz="1700" b="1" i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Творческий компонент.</a:t>
            </a:r>
            <a:r>
              <a:rPr lang="ru-RU" sz="17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Творчество в культуре общения педагога дошкольного учреждения проявляется в гибкости, вариативности, находчивости, смелости и </a:t>
            </a:r>
            <a:r>
              <a:rPr lang="ru-RU" sz="17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нетрадиционности</a:t>
            </a:r>
            <a:r>
              <a:rPr lang="ru-RU" sz="17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решений и поведения в профессиональном взаимодействии с дошкольниками. 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16077" y="241464"/>
            <a:ext cx="8596668" cy="530431"/>
          </a:xfrm>
        </p:spPr>
        <p:txBody>
          <a:bodyPr>
            <a:normAutofit/>
          </a:bodyPr>
          <a:lstStyle/>
          <a:p>
            <a:pPr algn="ctr"/>
            <a: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общения</a:t>
            </a:r>
          </a:p>
        </p:txBody>
      </p:sp>
    </p:spTree>
    <p:extLst>
      <p:ext uri="{BB962C8B-B14F-4D97-AF65-F5344CB8AC3E}">
        <p14:creationId xmlns:p14="http://schemas.microsoft.com/office/powerpoint/2010/main" val="2763506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830" y="170213"/>
            <a:ext cx="8596668" cy="827314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влияющие на развитие коммуникативной       культуры педагога дошкольного образования</a:t>
            </a:r>
            <a:r>
              <a:rPr lang="ru-RU" altLang="ru-RU" dirty="0"/>
              <a:t/>
            </a:r>
            <a:br>
              <a:rPr lang="ru-RU" alt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97527"/>
            <a:ext cx="8596668" cy="504383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Отрицательные: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в построении высказываний, неправильный выбор слов, сложность общения, слабая убедительность, нелогичность выводов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внимания и интереса собеседника – интерес возникает тогда, когда человек осознаёт значимость информации для себя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Положительные: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опыта социальной психологии и знания языка тела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Разнообразие средств и приёмов выразительности в поведении участников процесса общения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978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206" y="142504"/>
            <a:ext cx="8596668" cy="914400"/>
          </a:xfrm>
        </p:spPr>
        <p:txBody>
          <a:bodyPr>
            <a:normAutofit/>
          </a:bodyPr>
          <a:lstStyle/>
          <a:p>
            <a:pPr algn="ctr"/>
            <a: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педагогам для повышения уровня коммуникативной культуры 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56905"/>
            <a:ext cx="8596668" cy="498445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с людьми нужно строить на взаимопонимании и доверии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Приходя на работу, оставляйте свои проблемы, амбиции, стереотипы за порогом ДОО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Развивайте коммуникативную память; читайте классику, романы и т. д.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Развивайте ваш внутренний духовный мир (посещайте музеи, выставки, театры). Помните, что творческая духовно богатая личность всегда привлекает других людей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168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88966"/>
            <a:ext cx="8596668" cy="566057"/>
          </a:xfrm>
        </p:spPr>
        <p:txBody>
          <a:bodyPr>
            <a:normAutofit/>
          </a:bodyPr>
          <a:lstStyle/>
          <a:p>
            <a:pPr algn="ctr"/>
            <a: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Высказывания ученых о коммуникативной культуре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55023"/>
            <a:ext cx="7265279" cy="5186339"/>
          </a:xfrm>
        </p:spPr>
        <p:txBody>
          <a:bodyPr/>
          <a:lstStyle/>
          <a:p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С. Макаренко считал, что педагогом – мастером учитель может стать лишь тогда, когда научится произносить даже самые простые слова и фразы с 15 – 20 интонационными оттенками. </a:t>
            </a: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«Самая большая на Земле роскошь – это роскошь человеческого общения» – Антуан де-Сент-Экзюпери</a:t>
            </a:r>
          </a:p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«Есть три ошибки в общении людей: первая – это желание говорить реже чем нужно, вторая – застенчивость, не говорить, когда это нужно; третья – говорить, не наблюдая за вашим слушателем» – Конфуций (китайский философ)</a:t>
            </a:r>
          </a:p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«Мы можем иметь самые современные средства коммуникации, но ничто не способно заменить простого человеческого взгляда» – Паоло Коэльо (бразильский прозаик и поэт)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5" descr="В коммуне остановка. Антон Семёнович Макаренко (2002) TVRip &quot; Торрен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647" y="855023"/>
            <a:ext cx="4368099" cy="2443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595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255" y="609600"/>
            <a:ext cx="9915895" cy="64918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Коммуникативная культура педагога дошкольного образования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258784"/>
            <a:ext cx="9226687" cy="5248893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культура педагога дошкольного образования – это совокупность знаний, умений и коммуникативных качеств личности, оказывающая успешное воздействие на воспитанников и позволяющая наиболее эффективно организовывать процесс обучения и воспитания и регулировать коммуникативную деятельность в процессе решения педагогических задач. Это культура профессионально – педагогического общения педагога с другими субъектами учебно-воспитательного процесса. Необходимым уровнем коммуникативной культуры следует признать такой, который позволяет педагогу позитивно воспринимать своих подопечных и коллег и обеспечивает безусловное достижение целей воспитания и обучения.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 коммуникативной культуры в том, что педагог, владеющий ею способен создавать благоприятную психологическую атмосферу во взаимоотношениях между всеми субъектами  образовательного процесса.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116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454" y="1243910"/>
            <a:ext cx="9974832" cy="5216267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Основу коммуникативной культуры педагога составляет общительность – устойчивое стремление к контактам с людьми, умение быстро установить контакты. Наличие у педагога общительности является показателем достаточно высокого коммуникативного потенциала.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коммуникативной культуры лежит общая культура личности, которая представляет собой высокий уровень её развития, выражающийся в системе потребностей, социальных качеств, в стиле деятельности и поведения. Поэтому, в максимальной степени коммуникативная культура включает сущностные личностные характеристики, а именно – способности, знания.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2504" y="329510"/>
            <a:ext cx="1030778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коммуникативной культуры педагога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576424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7957" y="1333006"/>
            <a:ext cx="8596668" cy="489836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культура педагога является основой профессионального мастерства и определяет его успешность. Коммуникативная сторона педагогической деятельности проявляется во всём педагогическом процессе.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формирования коммуникативной культуры обусловлена тем, что педагог постоянно включён в процесс общения, предусматривающий разнообразные и многоплановые отношения с теми, кто становится партнёром по контакту в рамках образовательного процесса, эти  отношения возникают, развиваются в процессе совместной деятельности, важнейшим условием осуществления которой является общение.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коммуникативной культуры является показателем педагогического мастерства и творчества педагога.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95263" y="228600"/>
            <a:ext cx="997001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/>
            </a:r>
            <a:b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культура педагога как основное требование к профессиональной подготовке педагога дошкольного образования</a:t>
            </a:r>
            <a:b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alt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817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9818"/>
          </a:xfrm>
        </p:spPr>
        <p:txBody>
          <a:bodyPr>
            <a:normAutofit/>
          </a:bodyPr>
          <a:lstStyle/>
          <a:p>
            <a:pPr algn="ctr"/>
            <a: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 культура педагога основное условие успешной социализации и индивидуализации ребенка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59945"/>
            <a:ext cx="8596668" cy="4964606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компетентность - явление многомерное. Она складывается из мотивационного компонента (готовность к проявлению компетенции), перцептивного или когнитивного (владение знанием содержания компетентности) и поведенческого аспекта (опыт проявления компетентности в разнообразных стандартных и нестандартных ситуациях).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Л.С. Выготский отмечал, что ребенок изначально социален, поскольку он максимально зависим от окружающих его людей. Для деятельности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принципиальный факт; воспитатель для ребенка выступает определенным культурным образцом, носителем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коммуникативной культуры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 его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многом будет зависеть дальнейшая социальная жизнь ребенка. Так как смысл успешного и полноценного социального развития может быть представлен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социализации и индивидуализации, в сотворении человеком себя и новой культуры в условиях изменяющегося социального бытия.</a:t>
            </a:r>
          </a:p>
        </p:txBody>
      </p:sp>
    </p:spTree>
    <p:extLst>
      <p:ext uri="{BB962C8B-B14F-4D97-AF65-F5344CB8AC3E}">
        <p14:creationId xmlns:p14="http://schemas.microsoft.com/office/powerpoint/2010/main" val="2238149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 коммуникативной культуры педагога дошкольного образования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ru-RU" altLang="ru-RU" sz="1700" b="1"/>
          </a:p>
          <a:p>
            <a:pPr>
              <a:buFont typeface="Wingdings" panose="05000000000000000000" pitchFamily="2" charset="2"/>
              <a:buNone/>
            </a:pPr>
            <a:endParaRPr lang="ru-RU" altLang="ru-RU" sz="1700" b="1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4495800" y="1676400"/>
            <a:ext cx="2895600" cy="1676400"/>
          </a:xfrm>
          <a:prstGeom prst="upArrowCallout">
            <a:avLst>
              <a:gd name="adj1" fmla="val 43182"/>
              <a:gd name="adj2" fmla="val 43182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/>
              <a:t>Эмоциональная культура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 rot="867405">
            <a:off x="2133600" y="2895600"/>
            <a:ext cx="2286000" cy="1676400"/>
          </a:xfrm>
          <a:prstGeom prst="upArrowCallout">
            <a:avLst>
              <a:gd name="adj1" fmla="val 34091"/>
              <a:gd name="adj2" fmla="val 34091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/>
              <a:t>Культура речи</a:t>
            </a: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 rot="-1369704">
            <a:off x="7543800" y="2743200"/>
            <a:ext cx="2286000" cy="1676400"/>
          </a:xfrm>
          <a:prstGeom prst="upArrowCallout">
            <a:avLst>
              <a:gd name="adj1" fmla="val 34091"/>
              <a:gd name="adj2" fmla="val 34091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/>
              <a:t>Культура мышления</a:t>
            </a: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4724400" y="4114800"/>
            <a:ext cx="2286000" cy="1676400"/>
          </a:xfrm>
          <a:prstGeom prst="upArrowCallout">
            <a:avLst>
              <a:gd name="adj1" fmla="val 34091"/>
              <a:gd name="adj2" fmla="val 34091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/>
              <a:t>Культура общения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140669" y="1645147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ru-RU" altLang="ru-RU" sz="1700" b="1"/>
          </a:p>
          <a:p>
            <a:pPr>
              <a:buFont typeface="Wingdings" panose="05000000000000000000" pitchFamily="2" charset="2"/>
              <a:buNone/>
            </a:pPr>
            <a:endParaRPr lang="ru-RU" altLang="ru-RU" sz="1700" b="1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677955" y="1531917"/>
            <a:ext cx="8531290" cy="4707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ru-RU" altLang="ru-RU" sz="1700" b="1"/>
          </a:p>
          <a:p>
            <a:pPr>
              <a:buFont typeface="Wingdings" panose="05000000000000000000" pitchFamily="2" charset="2"/>
              <a:buNone/>
            </a:pPr>
            <a:endParaRPr lang="ru-RU" altLang="ru-RU" sz="1700" b="1"/>
          </a:p>
        </p:txBody>
      </p:sp>
    </p:spTree>
    <p:extLst>
      <p:ext uri="{BB962C8B-B14F-4D97-AF65-F5344CB8AC3E}">
        <p14:creationId xmlns:p14="http://schemas.microsoft.com/office/powerpoint/2010/main" val="1569812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3761"/>
            <a:ext cx="11994078" cy="6337465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Эмоциональная культура – область деятельности, регулируемая общепринятыми нормами выражения эмоций, которая оказывает влияние на развитие личности. Эмоциональная культура включает эмоциональную компетентность и эмоциональную грамотность. Компонентами эмоциональной культуры педагога является эмоциональная активность, эмоциональная экспрессивность, эмоциональная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перцептивность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эмоциональная стрессоустойчивость, психологическая проницательность, эмоциональная реактивность. В. А. Сухомлинский выделяет следующие признаки эмоциональной культуры педагога: культура ощущений и восприятий, культура слова и эмоциональных состояний; эмоциональная восприимчивость мировоззренческих и моральных идей, принципов, истин. Эмоциональная культура педагога подразумевает умение управлять своими собственными эмоциями, т. е. эмоциональную устойчивость, а также способность воспринимать внутренний мир ребёнка, безошибочно определять характер его эмоциональных состояний, сопереживать ему и использовать своё понимание обучаемого не в своих, а в его интересах. Важнейшим показателем эмоциональной культуры педагога является высокий уровень развития эмоциональной устойчивости,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эмпатии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эмоциональной гибкости педагога. В имидже педагога должен присутствовать педагогический такт, самоконтроль эмоционального состояния (дети любят людей с доброжелательным выражением лица, искренняя и открытая улыбка располагает к диалогу. Положительное и комфортное общение возможно при достаточно грамотном умении воспитателя выразить свои чувства, раскрыть свой внутренний мир). В результате положительного, доброжелательного, чуткого и заботливого отношения к ребёнку облегчается профилактика конфликтных ситуаций и стрессовых состояний воспитателя и ребёнка в процессе воспитания и обучения.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324" y="0"/>
            <a:ext cx="8596668" cy="625434"/>
          </a:xfrm>
        </p:spPr>
        <p:txBody>
          <a:bodyPr>
            <a:normAutofit/>
          </a:bodyPr>
          <a:lstStyle/>
          <a:p>
            <a:pPr algn="ctr"/>
            <a: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Эмоциональная культура (культура чувств)</a:t>
            </a:r>
          </a:p>
        </p:txBody>
      </p:sp>
    </p:spTree>
    <p:extLst>
      <p:ext uri="{BB962C8B-B14F-4D97-AF65-F5344CB8AC3E}">
        <p14:creationId xmlns:p14="http://schemas.microsoft.com/office/powerpoint/2010/main" val="1595315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199" y="1143000"/>
            <a:ext cx="8596668" cy="543593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мышления – степень овладения человеком приёмами, нормами и правилами умственной деятельности, выражающаяся в умении точно сформулировать задачи (проблемы), выбирать оптимальные методы, пути их решения, получать обоснованные выводы, повышать целенаправленность, организованность, эффективность любого вида деятельности. Правильно пользоваться этими выводами на практике.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педагогического мышления включает в себя развитие способности к педагогическому анализу и синтезу; развитие таких качеств мышления, как критичность, самостоятельность, широта, гибкость, активность, быстрота, наблюдательность, воображение.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мышления педагога является важнейшим условием более эффективного и качественного решения воспитательных задач. Она опирается на развитую педагогическую наблюдательность, на своеобразную «психолого-педагогическую прозорливость» и творческое воображение, являющихся важной основой педагогического предвидения в поведении и действиях детей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мышления</a:t>
            </a:r>
          </a:p>
        </p:txBody>
      </p:sp>
    </p:spTree>
    <p:extLst>
      <p:ext uri="{BB962C8B-B14F-4D97-AF65-F5344CB8AC3E}">
        <p14:creationId xmlns:p14="http://schemas.microsoft.com/office/powerpoint/2010/main" val="1750502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68136"/>
            <a:ext cx="11756570" cy="6305796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речи – владение нормами устного и письменного литературного языка (правилами произношения, ударения, грамматики, словоупотребления и т.д.), а также умение использовать выразительные языковые средства в разных условиях общения в соответствии с целями и содержанием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речи. Культура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речи педагога – важнейшее качество его профессиональной педагогической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Культурная речь является обязательным элементом общей культуры человека. Не случайно считается, что речь человека – его визитная карточка, поскольку от того, насколько грамотно человек выражается, зависит его успех не только в повседневном общении, но и в профессиональной деятельности. Особенно актуально данное утверждение по отношению к речи воспитателя ДОУ, работающего с детьми дошкольного возраста.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Речь воспитателя должна строго соответствовать по содержанию возрасту детей, на которых она направлена, их развитию, запасу представлений об окружающем, опираться на их опыт.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обязан владеть методическим мастерством, знать приемы, необходимые для оказания соответствующего влияния на речь детей, и уметь их применять во всех случаях общения с дошкольниками и другими людьми.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65459" y="0"/>
            <a:ext cx="8596668" cy="566057"/>
          </a:xfrm>
        </p:spPr>
        <p:txBody>
          <a:bodyPr/>
          <a:lstStyle/>
          <a:p>
            <a:pPr algn="ctr"/>
            <a:r>
              <a:rPr lang="ru-RU" alt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речи</a:t>
            </a:r>
          </a:p>
        </p:txBody>
      </p:sp>
    </p:spTree>
    <p:extLst>
      <p:ext uri="{BB962C8B-B14F-4D97-AF65-F5344CB8AC3E}">
        <p14:creationId xmlns:p14="http://schemas.microsoft.com/office/powerpoint/2010/main" val="121642275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570</TotalTime>
  <Words>2113</Words>
  <Application>Microsoft Office PowerPoint</Application>
  <PresentationFormat>Широкоэкранный</PresentationFormat>
  <Paragraphs>84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Batang</vt:lpstr>
      <vt:lpstr>Times New Roman</vt:lpstr>
      <vt:lpstr>Trebuchet MS</vt:lpstr>
      <vt:lpstr>Wingdings</vt:lpstr>
      <vt:lpstr>Wingdings 3</vt:lpstr>
      <vt:lpstr>Грань</vt:lpstr>
      <vt:lpstr>  Муниципальное автономное дошкольное образовательное учреждение Центр развития ребёнка детский сад №67 «Белочка» посёлка Биокомбината Щёлковского муниципального района Московской области</vt:lpstr>
      <vt:lpstr>Коммуникативная культура педагога дошкольного образования</vt:lpstr>
      <vt:lpstr>Презентация PowerPoint</vt:lpstr>
      <vt:lpstr>Презентация PowerPoint</vt:lpstr>
      <vt:lpstr>Коммуникативная культура педагога основное условие успешной социализации и индивидуализации ребенка</vt:lpstr>
      <vt:lpstr>Компоненты коммуникативной культуры педагога дошкольного образования </vt:lpstr>
      <vt:lpstr>Эмоциональная культура (культура чувств)</vt:lpstr>
      <vt:lpstr>Презентация PowerPoint</vt:lpstr>
      <vt:lpstr>Культура речи</vt:lpstr>
      <vt:lpstr>Культура речи</vt:lpstr>
      <vt:lpstr>Презентация PowerPoint</vt:lpstr>
      <vt:lpstr>Презентация PowerPoint</vt:lpstr>
      <vt:lpstr>Презентация PowerPoint</vt:lpstr>
      <vt:lpstr>Культура общения</vt:lpstr>
      <vt:lpstr>Факторы, влияющие на развитие коммуникативной       культуры педагога дошкольного образования </vt:lpstr>
      <vt:lpstr>Рекомендации педагогам для повышения уровня коммуникативной культуры </vt:lpstr>
      <vt:lpstr>Высказывания ученых о коммуникативной культуре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ВПО МО «Академия социального управления» Кафедра дошкольного образования</dc:title>
  <dc:creator>Tatyana Gokareva</dc:creator>
  <cp:lastModifiedBy>Виктор Гокарев</cp:lastModifiedBy>
  <cp:revision>21</cp:revision>
  <dcterms:created xsi:type="dcterms:W3CDTF">2015-04-13T09:55:39Z</dcterms:created>
  <dcterms:modified xsi:type="dcterms:W3CDTF">2015-11-22T08:54:44Z</dcterms:modified>
</cp:coreProperties>
</file>