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4660"/>
  </p:normalViewPr>
  <p:slideViewPr>
    <p:cSldViewPr>
      <p:cViewPr varScale="1">
        <p:scale>
          <a:sx n="80" d="100"/>
          <a:sy n="80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CA72-8A66-4F78-94CC-4DEF2C2B2C93}" type="datetimeFigureOut">
              <a:rPr lang="ru-RU" smtClean="0"/>
              <a:pPr/>
              <a:t>06.12.15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0696-EB3C-420C-B6D5-103361435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mnikk.ru/img/tov/305/581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247"/>
            <a:ext cx="2734590" cy="3814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604A7B"/>
                </a:solidFill>
              </a:rPr>
              <a:t>Урок обучения грамоте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Тема: Упражнение в чтении и письме. Знакомство с предлогами. Написание слогов и слов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 изученными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буквами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604A7B"/>
                </a:solidFill>
              </a:rPr>
              <a:t>(УМК «Школа–2100»)</a:t>
            </a:r>
            <a:r>
              <a:rPr lang="ru-RU" sz="2700" b="1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4000504"/>
            <a:ext cx="5900750" cy="212565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604A7B"/>
                </a:solidFill>
              </a:rPr>
              <a:t>Марцинкевич М.А.</a:t>
            </a:r>
            <a:endParaRPr lang="ru-RU" sz="2000" b="1" dirty="0">
              <a:solidFill>
                <a:srgbClr val="604A7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Утренняя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прогулка.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857364"/>
            <a:ext cx="6072230" cy="42687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Наступило утро. Тропинка ведёт 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пригорку. </a:t>
            </a:r>
            <a:r>
              <a:rPr lang="ru-RU" b="1" dirty="0" smtClean="0">
                <a:solidFill>
                  <a:srgbClr val="C00000"/>
                </a:solidFill>
              </a:rPr>
              <a:t>Около</a:t>
            </a:r>
            <a:r>
              <a:rPr lang="ru-RU" b="1" dirty="0" smtClean="0">
                <a:solidFill>
                  <a:srgbClr val="002060"/>
                </a:solidFill>
              </a:rPr>
              <a:t>  пригорка растёт кустарник. </a:t>
            </a:r>
            <a:r>
              <a:rPr lang="ru-RU" b="1" dirty="0" smtClean="0">
                <a:solidFill>
                  <a:srgbClr val="C00000"/>
                </a:solidFill>
              </a:rPr>
              <a:t>Под</a:t>
            </a:r>
            <a:r>
              <a:rPr lang="ru-RU" b="1" dirty="0" smtClean="0">
                <a:solidFill>
                  <a:srgbClr val="002060"/>
                </a:solidFill>
              </a:rPr>
              <a:t> сосной отдыхают папа и Гарик. 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  Гарика есть такса и котик...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Изображение 4" descr="утренн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2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64307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черный</a:t>
            </a:r>
            <a:endParaRPr lang="ru-RU" sz="6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285860"/>
            <a:ext cx="4429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ходит</a:t>
            </a:r>
            <a:endParaRPr lang="ru-RU" sz="6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Ходит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черный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кот.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07918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b="2582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Ходит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черный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кот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траве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Ходит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черны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кот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по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траве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урока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643206"/>
          </a:xfrm>
        </p:spPr>
        <p:txBody>
          <a:bodyPr>
            <a:normAutofit lnSpcReduction="10000"/>
          </a:bodyPr>
          <a:lstStyle/>
          <a:p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лова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у, на, под, около, за, к, по, от, с, при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о,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урока: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64320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у, на, под, около, за, к, по, от, с, при, про, о, об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lbiol.ru/forums/uploads/a002/b011/post-21275-1266845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8597" cy="3214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101042" cy="85725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       куст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57150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на, под, за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 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куст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214554"/>
            <a:ext cx="504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куст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куст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286256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куст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Розовый кус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46" y="3857628"/>
            <a:ext cx="2509554" cy="255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Предлоги</a:t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9286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лужат для связи слов в предложении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0570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другими словами пишутся раздельно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147</Words>
  <Application>Microsoft Macintosh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Урок обучения грамоте  Тема: Упражнение в чтении и письме. Знакомство с предлогами. Написание слогов и слов с изученными буквами. (УМК «Школа–2100»)    </vt:lpstr>
      <vt:lpstr>черный</vt:lpstr>
      <vt:lpstr>Ходит черный кот.</vt:lpstr>
      <vt:lpstr>Ходит черный кот  траве.</vt:lpstr>
      <vt:lpstr>Ходит черный кот по траве.</vt:lpstr>
      <vt:lpstr>Тема урока: </vt:lpstr>
      <vt:lpstr>Тема урока: </vt:lpstr>
      <vt:lpstr>жук       куст</vt:lpstr>
      <vt:lpstr>   Предлоги   </vt:lpstr>
      <vt:lpstr>Утренняя прогулка.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</dc:title>
  <dc:creator>108</dc:creator>
  <cp:lastModifiedBy>Мария</cp:lastModifiedBy>
  <cp:revision>25</cp:revision>
  <dcterms:created xsi:type="dcterms:W3CDTF">2013-10-27T19:13:12Z</dcterms:created>
  <dcterms:modified xsi:type="dcterms:W3CDTF">2015-12-06T05:46:40Z</dcterms:modified>
</cp:coreProperties>
</file>