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57" r:id="rId4"/>
    <p:sldId id="258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DBC6-DD2A-4BA4-A455-D27E932E5915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1C1B-6013-4CC4-A573-D00B7ACB8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CED287-475E-4AD4-A9A9-862B79AC888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39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4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AB7A-4B69-4C11-89B3-B49C0EF32B76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1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3808" y="1475581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ru-RU" sz="8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Чтение с увлечением</a:t>
            </a:r>
            <a:endParaRPr lang="ru-RU" sz="8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2950" y="881618"/>
            <a:ext cx="7772782" cy="2351430"/>
          </a:xfrm>
        </p:spPr>
        <p:txBody>
          <a:bodyPr>
            <a:normAutofit/>
          </a:bodyPr>
          <a:lstStyle/>
          <a:p>
            <a:pPr algn="ctr"/>
            <a:r>
              <a:rPr lang="ru-RU" sz="2903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СКОРОГОВОРКИ</a:t>
            </a:r>
          </a:p>
          <a:p>
            <a:pPr algn="just"/>
            <a:r>
              <a:rPr lang="ru-RU" sz="1814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Скороговорки </a:t>
            </a:r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учат говорить правильно слова, произносить звуки без ошибок. Раньше у этого жанра было другое название – ЧИСТОГОВОРКИ (чисто говорить). А чтобы детям было не скучно заниматься, в таких строках изображали картины жизни, чаще шуткой.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68" y="3559635"/>
            <a:ext cx="2403683" cy="24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8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3964" y="1203341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квочка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около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дворочка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 деток около клеток.</a:t>
            </a:r>
            <a:b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1713" y="1866123"/>
            <a:ext cx="2525601" cy="55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48" y="1866122"/>
            <a:ext cx="6446667" cy="428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4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73" y="747682"/>
            <a:ext cx="7886700" cy="322715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лишнее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слово: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</a:t>
            </a:r>
            <a:r>
              <a:rPr lang="ru-RU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глядеть, таращиться, моргать, наблюдать.</a:t>
            </a:r>
            <a:endParaRPr lang="ru-RU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32" y="3848001"/>
            <a:ext cx="5105498" cy="22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877" y="2510085"/>
            <a:ext cx="7886700" cy="13255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Одним словом.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Рукой подать – 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Баклуши бить -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Белены объесться -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дождичка в четверг -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Аника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-воин -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Намылить шею, голову -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4373" y="935695"/>
            <a:ext cx="169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0937" y="2902023"/>
            <a:ext cx="520507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хвастун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храбрый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словах, вдали от </a:t>
            </a:r>
            <a:endParaRPr lang="ru-RU" sz="36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6483" y="1418407"/>
            <a:ext cx="3389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бездельничать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1920" y="2440358"/>
            <a:ext cx="1948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2903" y="4790781"/>
            <a:ext cx="3862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отругать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3227" y="1901119"/>
            <a:ext cx="2642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взбеситься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7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83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Ходит квочка около дворочка, Водит деток около клеток.  </vt:lpstr>
      <vt:lpstr>Найдите лишнее слово: Смотреть, глядеть, таращиться, моргать, наблюдать.</vt:lpstr>
      <vt:lpstr>                 Одним словом. Рукой подать –  Баклуши бить - Белены объесться - После дождичка в четверг - Аника-воин -   Намылить шею, голову -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2015-11-08T14:18:45Z</dcterms:created>
  <dcterms:modified xsi:type="dcterms:W3CDTF">2015-11-22T15:17:06Z</dcterms:modified>
</cp:coreProperties>
</file>