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1" r:id="rId4"/>
    <p:sldId id="266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5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DBC6-DD2A-4BA4-A455-D27E932E591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1C1B-6013-4CC4-A573-D00B7ACB8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CED287-475E-4AD4-A9A9-862B79AC888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39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4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1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3808" y="1475581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ru-RU" sz="8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Чтение с увлечением</a:t>
            </a:r>
            <a:endParaRPr lang="ru-RU" sz="8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2950" y="881618"/>
            <a:ext cx="7772782" cy="23514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903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СКОРОГОВОРКИ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Оказывается, скороговорки придумывали для обучения.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- Чему же они обучают?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Скороговорки учат говорить правильно слова, произносить звуки без ошибок. Раньше у этого жанра было другое название – ЧИСТОГОВОРКИ (чисто говорить). А чтобы детям было не скучно заниматься, в таких строках изображали картины жизни, чаще шуткой.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68" y="3559635"/>
            <a:ext cx="2403683" cy="24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8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314" y="785004"/>
            <a:ext cx="8714792" cy="16316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СКОРОГОВОРКА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Валин </a:t>
            </a:r>
            <a:r>
              <a:rPr lang="ru-RU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валенок провалился в </a:t>
            </a:r>
            <a:r>
              <a:rPr lang="ru-RU" sz="4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прогаленок</a:t>
            </a:r>
            <a:r>
              <a:rPr lang="ru-RU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176" y="5553374"/>
            <a:ext cx="8285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Прогаленок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(прогалина) </a:t>
            </a:r>
            <a:r>
              <a:rPr 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 промежуток</a:t>
            </a:r>
            <a:r>
              <a:rPr lang="ru-RU" b="1" dirty="0">
                <a:solidFill>
                  <a:srgbClr val="0000FF"/>
                </a:solidFill>
                <a:latin typeface="Comic Sans MS" panose="030F0702030302020204" pitchFamily="66" charset="0"/>
              </a:rPr>
              <a:t>, свободное место между </a:t>
            </a:r>
            <a:r>
              <a:rPr 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чем-л.; место</a:t>
            </a:r>
            <a:r>
              <a:rPr lang="ru-RU" b="1" dirty="0">
                <a:solidFill>
                  <a:srgbClr val="0000FF"/>
                </a:solidFill>
                <a:latin typeface="Comic Sans MS" panose="030F0702030302020204" pitchFamily="66" charset="0"/>
              </a:rPr>
              <a:t>, не заполненное тем, что находится вокруг него.</a:t>
            </a:r>
            <a:br>
              <a:rPr lang="ru-RU" b="1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14" y="2318851"/>
            <a:ext cx="3269894" cy="3322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738351"/>
            <a:ext cx="8658808" cy="322715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лишнее слово: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</a:t>
            </a:r>
            <a:r>
              <a:rPr lang="ru-RU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час, год, вечер, неделя</a:t>
            </a:r>
            <a:r>
              <a:rPr lang="ru-RU" sz="6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1" y="3014595"/>
            <a:ext cx="3413476" cy="33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931" y="2705878"/>
            <a:ext cx="7886700" cy="407747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душа в душу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пруд пруди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 горами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Повесить нос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ломя 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в ежовых рукавицах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09083" y="1698372"/>
            <a:ext cx="1874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</a:t>
            </a:r>
            <a:r>
              <a:rPr lang="ru-RU" sz="3600" b="1" i="1" dirty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9080" y="2220887"/>
            <a:ext cx="1503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ru-RU" sz="3600" b="1" i="1" dirty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9080" y="2705878"/>
            <a:ext cx="16400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</a:t>
            </a:r>
            <a:r>
              <a:rPr lang="ru-RU" sz="3600" b="1" i="1" dirty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2333" y="4632504"/>
            <a:ext cx="1726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</a:t>
            </a:r>
            <a:r>
              <a:rPr lang="ru-RU" sz="3600" b="1" i="1" dirty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0632" y="3713384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</a:t>
            </a:r>
            <a:r>
              <a:rPr lang="ru-RU" sz="3600" b="1" i="1" dirty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10632" y="3202327"/>
            <a:ext cx="2701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загрустить.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4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102</Words>
  <Application>Microsoft Office PowerPoint</Application>
  <PresentationFormat>Экран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        СКОРОГОВОРКА Валин валенок провалился в прогаленок. </vt:lpstr>
      <vt:lpstr>Найдите лишнее слово:  Секунда, час, год, вечер, неделя.</vt:lpstr>
      <vt:lpstr>                          Одним словом.  Жить душа в душу –  Хоть пруд пруди - Не за горами - Повесить нос - Сломя голову - Держать в ежовых рукавицах –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2015-11-08T14:18:45Z</dcterms:created>
  <dcterms:modified xsi:type="dcterms:W3CDTF">2015-11-22T12:56:48Z</dcterms:modified>
</cp:coreProperties>
</file>