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DBC6-DD2A-4BA4-A455-D27E932E5915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1C1B-6013-4CC4-A573-D00B7ACB8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CED287-475E-4AD4-A9A9-862B79AC888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39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4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1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3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1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AB7A-4B69-4C11-89B3-B49C0EF32B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1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3808" y="1475581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ru-RU" sz="8000" b="1" smtClean="0">
                <a:solidFill>
                  <a:srgbClr val="0000FF"/>
                </a:solidFill>
                <a:latin typeface="Comic Sans MS" panose="030F0702030302020204" pitchFamily="66" charset="0"/>
              </a:rPr>
              <a:t>Чтение с увлечением</a:t>
            </a:r>
            <a:endParaRPr lang="ru-RU" sz="8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2950" y="881618"/>
            <a:ext cx="7772782" cy="23514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903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СКОРОГОВОРКИ</a:t>
            </a:r>
          </a:p>
          <a:p>
            <a:pPr algn="just"/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Оказывается, скороговорки придумывали для обучения.</a:t>
            </a:r>
          </a:p>
          <a:p>
            <a:pPr algn="just"/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- Чему же они обучают?</a:t>
            </a:r>
          </a:p>
          <a:p>
            <a:pPr algn="just"/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Скороговорки учат говорить правильно слова, произносить звуки без ошибок. Раньше у этого жанра было другое название – ЧИСТОГОВОРКИ (чисто говорить). А чтобы детям было не скучно заниматься, в таких строках изображали картины жизни, чаще шуткой.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68" y="3559635"/>
            <a:ext cx="2403683" cy="24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8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5972" y="896971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Пилил Филипп полено из лип.</a:t>
            </a:r>
            <a:b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Притупил пилу Филипп.</a:t>
            </a:r>
            <a:b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70" y="1866123"/>
            <a:ext cx="4548699" cy="427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11713" y="1866123"/>
            <a:ext cx="2525601" cy="55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73" y="747682"/>
            <a:ext cx="7886700" cy="322715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лишнее слово: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Василий, Фёдор, Семён, Иванов, Пётр.</a:t>
            </a:r>
            <a:endParaRPr lang="ru-RU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86" y="4189444"/>
            <a:ext cx="3908674" cy="17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73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Найдите эпитеты: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Эпи́тет</a:t>
            </a:r>
            <a: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– это слово, </a:t>
            </a: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придает </a:t>
            </a:r>
            <a: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последующему слову выразительность, образность. Оно является как бы определением этого слова</a:t>
            </a: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вечер такой </a:t>
            </a:r>
            <a:r>
              <a:rPr lang="ru-RU" sz="36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золотистый</a:t>
            </a: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ясный.</a:t>
            </a:r>
            <a:endParaRPr lang="ru-RU" sz="3600" b="1" i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88" y="943624"/>
            <a:ext cx="8347399" cy="57557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</a:t>
            </a:r>
            <a: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солнце темный лес зардел,</a:t>
            </a:r>
            <a:b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долине пар белеет тонкий,</a:t>
            </a:r>
            <a:b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песню раннюю запел</a:t>
            </a:r>
            <a:b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лазури жаворонок звонкий.</a:t>
            </a:r>
            <a:b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4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ru-RU" sz="4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Жуковский </a:t>
            </a:r>
            <a:r>
              <a:rPr lang="ru-RU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415004" y="2416629"/>
            <a:ext cx="2108718" cy="9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6083559" y="3082212"/>
            <a:ext cx="2018522" cy="62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970245" y="3735356"/>
            <a:ext cx="2108718" cy="9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176865" y="4400940"/>
            <a:ext cx="1970314" cy="12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2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76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Пилил Филипп полено из лип. Притупил пилу Филипп. </vt:lpstr>
      <vt:lpstr>Найдите лишнее слово:  Василий, Фёдор, Семён, Иванов, Пётр.</vt:lpstr>
      <vt:lpstr>            Найдите эпитеты: Эпи́тет  – это слово, которое придает последующему слову выразительность, образность. Оно является как бы определением этого слова. Например: вечер такой золотистый и ясный.</vt:lpstr>
      <vt:lpstr>                Жаворонок На солнце темный лес зардел, В долине пар белеет тонкий, И песню раннюю запел В лазури жаворонок звонкий.                                       Жуковский В.А.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2015-11-08T14:18:45Z</dcterms:created>
  <dcterms:modified xsi:type="dcterms:W3CDTF">2015-11-08T15:00:58Z</dcterms:modified>
</cp:coreProperties>
</file>