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5be938ec37c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2" descr="D:\фоны и шаблоны\5be938ec37c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51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628800"/>
            <a:ext cx="7020000" cy="21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Значение развития </a:t>
            </a:r>
            <a:r>
              <a:rPr lang="ru-RU" sz="4000" dirty="0" smtClean="0"/>
              <a:t>мелкой моторики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артикуляционного аппарата для формирования активной речи детей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548680"/>
            <a:ext cx="6768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МДОУ Тисульский детский сад №3 «Радуга»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547664" y="4797152"/>
            <a:ext cx="5815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Воспитатель: Михайлова Е.Н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08920"/>
            <a:ext cx="4032448" cy="33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795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Хорошо развитые руки сами по себе приносят много пользы человеку: хорошо владея своими руками, можно сделать много полезных и нужных  вещей, а развитая моторика рук способствует развитию речи, т.е. как работают руки, так работает голова»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725144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Еще фото</a:t>
            </a:r>
            <a:endParaRPr lang="ru-RU" dirty="0"/>
          </a:p>
        </p:txBody>
      </p:sp>
      <p:pic>
        <p:nvPicPr>
          <p:cNvPr id="7" name="Рисунок 6" descr="D:\Рабочий стол\20141024_1547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2780928"/>
            <a:ext cx="37444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</a:p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3456384" cy="292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620688"/>
            <a:ext cx="213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Цветочек для мамы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206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Веточка рябины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365104"/>
            <a:ext cx="218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 глазами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Рабочий стол\20140919_1614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861048"/>
            <a:ext cx="3960440" cy="273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фото детей\20150429_1631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124744"/>
            <a:ext cx="3672408" cy="2610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мозаикой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572" y="1052736"/>
            <a:ext cx="37083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58" y="1052736"/>
            <a:ext cx="3816583" cy="28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бочий стол\20140205_1551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4077072"/>
            <a:ext cx="4104456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08720"/>
            <a:ext cx="7344816" cy="504056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дыхательную мускулатуру, речевой аппарат, координацию движений,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правильное ритмичное дыхание.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12776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12776"/>
            <a:ext cx="43076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4046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мыльными пузырями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2218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Подуй на снежинку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3456384" cy="39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717032"/>
            <a:ext cx="3168352" cy="28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188640"/>
            <a:ext cx="183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Подуй на листик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548680"/>
            <a:ext cx="4392488" cy="296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51720" y="5301208"/>
            <a:ext cx="183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Подуй на листик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02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Накорми животных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3198" y="1916832"/>
            <a:ext cx="430127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58052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3"/>
            <a:ext cx="79208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это деятельность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которая осуществляется при согласованном функционировании головного мозга и других отделов нервной системы. В осуществлении речевой функции принимают участие слуховой, зрительный, двигательный и кинестетический анализаторы.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27127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артикуляционной гимнастики</a:t>
            </a:r>
            <a:r>
              <a:rPr lang="ru-RU" dirty="0" smtClean="0"/>
              <a:t>  – </a:t>
            </a:r>
          </a:p>
          <a:p>
            <a:r>
              <a:rPr lang="ru-RU" dirty="0" smtClean="0"/>
              <a:t>Выработка правильных, полноценных движений артикуляционных органов (языка, губ, нижней челюсти), необходимых для правильного произношения звуков.</a:t>
            </a:r>
          </a:p>
          <a:p>
            <a:r>
              <a:rPr lang="ru-RU" b="1" dirty="0" smtClean="0"/>
              <a:t>Основные задачи артикуляционной гимнастики:</a:t>
            </a:r>
            <a:endParaRPr lang="ru-RU" dirty="0" smtClean="0"/>
          </a:p>
          <a:p>
            <a:r>
              <a:rPr lang="ru-RU" dirty="0" smtClean="0"/>
              <a:t>- развитие подвижности языка (умение делать язык широким и узким, удерживать широкий язык за нижними резцами, поднимать за верхние зубы, отодвигать его назад, в глубь рта и т.д.);</a:t>
            </a:r>
          </a:p>
          <a:p>
            <a:r>
              <a:rPr lang="ru-RU" dirty="0" smtClean="0"/>
              <a:t>- развитие достаточной подвижности губ (умение вытягивать их вперед, округлять, растягивать в улыбку, образовывать нижней губой щель с передними верхними зубами);</a:t>
            </a:r>
          </a:p>
          <a:p>
            <a:r>
              <a:rPr lang="ru-RU" dirty="0" smtClean="0"/>
              <a:t>- развитие умения удерживать нижнюю челюсть в определенном положении, что важно для звуков.</a:t>
            </a:r>
          </a:p>
          <a:p>
            <a:r>
              <a:rPr lang="ru-RU" dirty="0" smtClean="0"/>
              <a:t>Поэтому на начальном этапе для развития, уточнения и совершенствования основных движений органов речи эффективна артикуляционная (речевая) гимнастика.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Для чего необходимо заниматься артикуляционной гимнастикой?</a:t>
            </a:r>
            <a:endParaRPr lang="ru-RU" sz="2800" dirty="0" smtClean="0"/>
          </a:p>
          <a:p>
            <a:r>
              <a:rPr lang="ru-RU" dirty="0" smtClean="0"/>
              <a:t>1. Благодаря веселым и увлекательным занятиям артикуляционной гимнастикой  мышцы детей быстрее подготавливаются к произнесению звуков русского языка. Это помогает избежать задержки в формировании звукового ряда и дети гораздо легче осваивают правильное звукопроизношение без помощи логопеда.</a:t>
            </a:r>
          </a:p>
          <a:p>
            <a:r>
              <a:rPr lang="ru-RU" dirty="0" smtClean="0"/>
              <a:t>2. Если у ребенка развитие речи идет с большой задержкой или имеются тяжелые нарушения в строении и подвижности речевого аппарата (ДЦП, расщелины неба, тугоухость и др.), то артикуляционная гимнастика поможет лучшему развитию речевых мышц и более быстрой реабилитации речи.</a:t>
            </a:r>
          </a:p>
          <a:p>
            <a:r>
              <a:rPr lang="ru-RU" dirty="0" smtClean="0"/>
              <a:t>3. Если во время выполнения упражнений дома Вы заметили, что ребенку трудно даются точные движения языком, что он не удерживает нужный артикуляционный уклад в течении 3 - 5 секунд, язычок не распластывается блинчиком, а держится комочком, кончик языка отклоняется в сторону или дрожит, улыбка ассиметрична, а губы плотно не смыкаются, то это повод срочно обратиться к специалистам: логопеду и врачу невропатологу.</a:t>
            </a:r>
          </a:p>
          <a:p>
            <a:r>
              <a:rPr lang="ru-RU" dirty="0" smtClean="0"/>
              <a:t>4. При заикании артикуляционная гимнастика помогает расслабить мимические и артикуляционные мышцы.</a:t>
            </a:r>
          </a:p>
          <a:p>
            <a:r>
              <a:rPr lang="ru-RU" dirty="0" smtClean="0"/>
              <a:t>5.  Артикуляционная гимнастика полезна не только детям, но и взрослым, так как позволяет поддерживать мышцы лица в тонусе и говорить четко, выразительно и красиво.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620688"/>
            <a:ext cx="33408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508518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Качели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1988840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Улыбка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32656"/>
            <a:ext cx="749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Рабочий стол\Новая папка\20151111_1114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068960"/>
            <a:ext cx="2808312" cy="2106234"/>
          </a:xfrm>
          <a:prstGeom prst="round1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TextBox 11"/>
          <p:cNvSpPr txBox="1"/>
          <p:nvPr/>
        </p:nvSpPr>
        <p:spPr>
          <a:xfrm>
            <a:off x="755576" y="220486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Маятник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3861048"/>
            <a:ext cx="2816662" cy="23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Лопата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332656"/>
            <a:ext cx="289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Бегимотик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32403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052736"/>
            <a:ext cx="3096344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2809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Пальчиковая гимнастика подготавливает почву для последующего формирования речи.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Благодаря  этой гимнастике движения пальцев рук детей  достигает достаточной точности и начинает формирование словарной речи ребенка.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88640"/>
            <a:ext cx="356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пальчиками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4005064"/>
            <a:ext cx="3744416" cy="260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764704"/>
            <a:ext cx="2880320" cy="289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1340" y="908721"/>
            <a:ext cx="3243107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187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user</cp:lastModifiedBy>
  <cp:revision>42</cp:revision>
  <dcterms:created xsi:type="dcterms:W3CDTF">2015-11-15T04:59:08Z</dcterms:created>
  <dcterms:modified xsi:type="dcterms:W3CDTF">2015-12-06T06:22:32Z</dcterms:modified>
</cp:coreProperties>
</file>