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2" r:id="rId2"/>
    <p:sldId id="314" r:id="rId3"/>
    <p:sldId id="287" r:id="rId4"/>
    <p:sldId id="308" r:id="rId5"/>
    <p:sldId id="300" r:id="rId6"/>
    <p:sldId id="260" r:id="rId7"/>
    <p:sldId id="263" r:id="rId8"/>
    <p:sldId id="302" r:id="rId9"/>
    <p:sldId id="265" r:id="rId10"/>
    <p:sldId id="266" r:id="rId11"/>
    <p:sldId id="298" r:id="rId12"/>
    <p:sldId id="267" r:id="rId13"/>
    <p:sldId id="27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07" autoAdjust="0"/>
    <p:restoredTop sz="94660"/>
  </p:normalViewPr>
  <p:slideViewPr>
    <p:cSldViewPr>
      <p:cViewPr varScale="1">
        <p:scale>
          <a:sx n="68" d="100"/>
          <a:sy n="6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CBA9-0FE3-4450-8BFD-1F3F1C9C796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262ED-8647-4E00-A70D-0AAC113F2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3000">
              <a:srgbClr val="D4DEFF"/>
            </a:gs>
            <a:gs pos="83000">
              <a:schemeClr val="bg2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0F78-2E11-4A36-8763-462855980B1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0FD1-4518-4A72-9E7B-2FC157474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F%D0%B3%D0%B5%D0%BB%D1%8C%20%D0%BE%D0%BB%D0%B5%D0%BD%D0%B8%D0%B9%20%D0%BC%D0%BE%D1%85&amp;noreask=1&amp;img_url=www.naturephoto.ru/Images/T-10-14-web.jpg&amp;pos=52&amp;rpt=simage&amp;lr=10940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photographic.com.ua/image/12819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9.png"/><Relationship Id="rId7" Type="http://schemas.openxmlformats.org/officeDocument/2006/relationships/hyperlink" Target="http://www.tvoyrebenok.ru/images/animals/25.1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tvoyrebenok.ru/images/animals/25.1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esik.su/wp-content/uploads/2010/12/11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F%D0%B3%D0%B5%D0%BB%D1%8C%20%D0%BE%D0%BB%D0%B5%D0%BD%D0%B8%D0%B9%20%D0%BC%D0%BE%D1%85&amp;noreask=1&amp;img_url=www.naturephoto.ru/Images/T-10-14-web.jpg&amp;pos=52&amp;rpt=simage&amp;lr=10940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 Апатиты Мурманской области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МБДОУ детский сад № 59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484784"/>
            <a:ext cx="684076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«Животные тундры»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8772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 – составитель: Краснова О. 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g-fotki.yandex.ru/get/5312/111874181.9a/0_94585_7744d36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http://elementy.ru/images/news/lemmus_lemmus_in_autumn_5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5472608" cy="349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54868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Где спрятался лемминг?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copypast.ru/foto3/1007/e_j_peiker_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572008"/>
            <a:ext cx="2786082" cy="2000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desktopwallpapers.org.ua/pic/201110/1024x600/desktopwallpapers.org.ua-64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4429132"/>
            <a:ext cx="2857520" cy="2000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95736" y="4077072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Кто  охотится за леммингом?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3351527">
            <a:off x="1530721" y="3831481"/>
            <a:ext cx="571504" cy="59839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7987291">
            <a:off x="7538091" y="3817994"/>
            <a:ext cx="571504" cy="68010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244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 </a:t>
            </a:r>
            <a:endParaRPr lang="ru-RU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00024" y="225425"/>
            <a:ext cx="8943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Северный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олень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3368975" cy="2762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97488" y="1052736"/>
            <a:ext cx="3846512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Bookman Old Style" pitchFamily="18" charset="0"/>
              </a:rPr>
              <a:t>Летом у оленей мех мягкий, короткий, бурый с оттенками серого.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Bookman Old Style" pitchFamily="18" charset="0"/>
              </a:rPr>
              <a:t>Питаются травой, листьями, ягодами и грибами.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smtClean="0">
                <a:latin typeface="Bookman Old Style" pitchFamily="18" charset="0"/>
              </a:rPr>
              <a:t>Зимой  </a:t>
            </a:r>
            <a:r>
              <a:rPr lang="ru-RU" b="1" dirty="0">
                <a:latin typeface="Bookman Old Style" pitchFamily="18" charset="0"/>
              </a:rPr>
              <a:t>шерсть светлая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      густая с подшерстком.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4. Питаются ягелем,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      выкапывая его копытами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      из-под снега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5.  На шее образуется грива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6.  Рога у самцов и самок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      одинаковые.  </a:t>
            </a:r>
          </a:p>
        </p:txBody>
      </p:sp>
      <p:sp>
        <p:nvSpPr>
          <p:cNvPr id="14342" name="Прямоугольник 4"/>
          <p:cNvSpPr>
            <a:spLocks noChangeArrowheads="1"/>
          </p:cNvSpPr>
          <p:nvPr/>
        </p:nvSpPr>
        <p:spPr bwMode="auto">
          <a:xfrm>
            <a:off x="179512" y="5445224"/>
            <a:ext cx="8774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Олени держатся стадами по 150–200 голов. Осенью они мигрируют на юг.  Протяженность пути от 500 до 800 км. В пути  они переплывают крупные реки.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-fotki.yandex.ru/get/5312/111874181.9a/0_94585_7744d36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000108"/>
            <a:ext cx="4855468" cy="32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http://feudoroff.ru/photos/591/size/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572008"/>
            <a:ext cx="2857520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2" descr="http://img-fotki.yandex.ru/get/5402/vasnyov.4/0_43a40_c9d60ee6_XL"/>
          <p:cNvPicPr>
            <a:picLocks noChangeAspect="1" noChangeArrowheads="1"/>
          </p:cNvPicPr>
          <p:nvPr/>
        </p:nvPicPr>
        <p:blipFill>
          <a:blip r:embed="rId5" cstate="email"/>
          <a:srcRect b="-12486"/>
          <a:stretch>
            <a:fillRect/>
          </a:stretch>
        </p:blipFill>
        <p:spPr bwMode="auto">
          <a:xfrm>
            <a:off x="6143636" y="4572008"/>
            <a:ext cx="264317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39552" y="3326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Чем питается олень?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4" name="Picture 12" descr="http://im0-tub-ru.yandex.net/i?id=96606223-7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500570"/>
            <a:ext cx="271464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трелка вниз 14"/>
          <p:cNvSpPr/>
          <p:nvPr/>
        </p:nvSpPr>
        <p:spPr>
          <a:xfrm rot="3038798">
            <a:off x="1653824" y="4104876"/>
            <a:ext cx="500066" cy="5112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8461932">
            <a:off x="6842763" y="4100942"/>
            <a:ext cx="500066" cy="52489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4149080"/>
            <a:ext cx="500066" cy="42691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Полярный волк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056" y="980728"/>
            <a:ext cx="3888432" cy="525700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Окрас полярного волка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очень подходит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 среде его обитания: его шкура сливается с белизной снега. Это позволяет волчьей стае неожиданно приближаться к своей добыче: в основном ею становится крупные травоядные, такие как овцебык и лось. Нападет волк и на мелких животных - бобров, кроликов, зайцев и крыс.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Преследуя стада карибу и оленей, волки иногда проходят более 100 километров в день.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Каждая самка рождает 5 - 6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волчат, 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которых заботится в течение двух месяцев.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Один волк может съесть за день до 10 килограммов мяса.</a:t>
            </a:r>
          </a:p>
        </p:txBody>
      </p:sp>
      <p:pic>
        <p:nvPicPr>
          <p:cNvPr id="4" name="Picture 5" descr="Картинка 6 из 4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5"/>
            <a:ext cx="290824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5" name="Рисунок 4" descr="j33067_123499055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32241" y="3573016"/>
            <a:ext cx="2411759" cy="328498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1214422"/>
            <a:ext cx="1843138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http://img-fotki.yandex.ru/get/4418/130439001.34/0_66ebc_f42765fb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293096"/>
            <a:ext cx="1928826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http://www.naturephoto-cz.com/photos/andera/norway-lemming-xxxlum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1124744"/>
            <a:ext cx="2500298" cy="1301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2915816" y="1340768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Северный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олень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2786" y="4581128"/>
            <a:ext cx="992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Заяц-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беляк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564904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Лемминг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2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3357562"/>
            <a:ext cx="1476303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Прямоугольник 15"/>
          <p:cNvSpPr/>
          <p:nvPr/>
        </p:nvSpPr>
        <p:spPr>
          <a:xfrm>
            <a:off x="6732240" y="342900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Полярный волк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28794" y="2714620"/>
            <a:ext cx="2304256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Прямоугольник 17"/>
          <p:cNvSpPr/>
          <p:nvPr/>
        </p:nvSpPr>
        <p:spPr>
          <a:xfrm>
            <a:off x="827584" y="3104540"/>
            <a:ext cx="1080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песец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188640"/>
            <a:ext cx="396044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ЖИВОТНЫЕ ТУНДРЫ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6"/>
            <a:ext cx="41944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33067_12349905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714620"/>
            <a:ext cx="1949231" cy="1984676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lick?url=http%3A%2F%2Fa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214974" cy="3359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4869160"/>
            <a:ext cx="88931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Южнее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ледяной зоны вдоль берегов северных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морей протянулась зона тундры. 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тысячи  километров с запада на восток – холодная безлесная равнина.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1907704" y="332656"/>
            <a:ext cx="58326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Назови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животных тундры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2990552" cy="216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09120"/>
            <a:ext cx="2808536" cy="2093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201622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2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196752"/>
            <a:ext cx="208823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http://www.naturephoto-cz.com/photos/andera/norway-lemming-xxxlum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2060848"/>
            <a:ext cx="250029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Картинка 31 из 1579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737" y="1357298"/>
            <a:ext cx="3740788" cy="222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323528" y="188640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ПЕСЕЦ</a:t>
            </a:r>
            <a:endParaRPr lang="ru-RU" sz="3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1" y="1168400"/>
            <a:ext cx="3960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песца  густой серый мех. Зимой появляется подшерсток.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Лапы короткие и широкие.  Зимой на них появляется утепление.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Едят песцы грызунов, (леммингов), птиц (куропаток) и их яйца, выбросы моря, падаль.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Песцы совершают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дальние миграции.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  Осенняя  линька—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сентября по декабрь.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Весенняя – в марте,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апреле и длится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месяца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86256"/>
            <a:ext cx="3720314" cy="231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://img-fotki.yandex.ru/get/5312/111874181.9a/0_94585_7744d36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 rot="8393870">
            <a:off x="1952845" y="3681667"/>
            <a:ext cx="448206" cy="3037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420" name="Picture 12" descr="http://www.grafomanov.net/poems_images/2705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4071942"/>
            <a:ext cx="221457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00034" y="21429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кого охотится песец?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2" name="Picture 14" descr="http://www.comgun.ru/uploads/posts/2010-11/thumbs/1290363301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000504"/>
            <a:ext cx="194785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soutien67.free.fr/svt/animaux/zoo/vertebres/mammiferes/photos/lemming%2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4357694"/>
            <a:ext cx="2434713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Стрелка вправо 16"/>
          <p:cNvSpPr/>
          <p:nvPr/>
        </p:nvSpPr>
        <p:spPr>
          <a:xfrm rot="2228995">
            <a:off x="6573924" y="3672243"/>
            <a:ext cx="442853" cy="33993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350562" y="3938470"/>
            <a:ext cx="484011" cy="3291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www.ljplus.ru/img/j/e/jenkins_r_d/Arctic_Fox_Jumping_Mo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928670"/>
            <a:ext cx="4114800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g-fotki.yandex.ru/get/5312/111874181.9a/0_94585_7744d36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mg-fotki.yandex.ru/get/4418/130439001.34/0_66ebc_f42765fb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000108"/>
            <a:ext cx="3672408" cy="3120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raipon.org/Portals/4/yasavey/RedChum/TundraPlants/image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500570"/>
            <a:ext cx="2786050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s19.radikal.ru/i192/1106/06/3f8031a219b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4572008"/>
            <a:ext cx="257176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www.vashsad.ua/i/gallery/wallpapers/1280_800/qb237CT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4581128"/>
            <a:ext cx="250033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://www.dacha.tv/bs/statty/mha3yhtgaltd8ebimy3k/ifz2ysk6i33bu4k8yqbh/22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6" y="1772816"/>
            <a:ext cx="207170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http://img-fotki.yandex.ru/get/5402/vasnyov.4/0_43a40_c9d60ee6_XL"/>
          <p:cNvPicPr>
            <a:picLocks noChangeAspect="1" noChangeArrowheads="1"/>
          </p:cNvPicPr>
          <p:nvPr/>
        </p:nvPicPr>
        <p:blipFill>
          <a:blip r:embed="rId8" cstate="email"/>
          <a:srcRect b="-12498"/>
          <a:stretch>
            <a:fillRect/>
          </a:stretch>
        </p:blipFill>
        <p:spPr bwMode="auto">
          <a:xfrm>
            <a:off x="251520" y="1700808"/>
            <a:ext cx="228601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трелка вниз 10"/>
          <p:cNvSpPr/>
          <p:nvPr/>
        </p:nvSpPr>
        <p:spPr>
          <a:xfrm>
            <a:off x="4500562" y="4143380"/>
            <a:ext cx="357190" cy="35719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269620">
            <a:off x="6429388" y="4143380"/>
            <a:ext cx="357190" cy="3657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493159">
            <a:off x="2643174" y="4143380"/>
            <a:ext cx="357190" cy="35719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516216" y="2420888"/>
            <a:ext cx="357190" cy="35719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5137982">
            <a:off x="2496848" y="2433968"/>
            <a:ext cx="357190" cy="35719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91680" y="33265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Чем питается  заяц?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971600" y="980728"/>
            <a:ext cx="2803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Лемминги</a:t>
            </a:r>
            <a:endParaRPr lang="ru-RU" sz="36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5004048" y="3473450"/>
            <a:ext cx="38164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Грызуны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активны  круглый год.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летом  мхами, корой,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лишайниками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ягодами,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веточками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полярных берез.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зиму они не делают запасов,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откапывают пищу из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 снега (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отрастают длинные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когти).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 снегом чувствуют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комфортно и выводят там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потомство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7" name="Рисунок 7" descr="http://pics.livejournal.com/rexton9000/pic/0009b2e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790034"/>
            <a:ext cx="3071834" cy="21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3175889" cy="24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img-fotki.yandex.ru/get/5312/111874181.9a/0_94585_7744d36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vedmachka.gorod.tomsk.ru/posts-files/65/868/i/2030044958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785794"/>
            <a:ext cx="428624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www.naturephoto-cz.com/photos/andera/norway-lemming-xxxlum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785794"/>
            <a:ext cx="435768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http://forum.pwonline.ru/showimg.php?url=http%3A%2F%2F900igr.net%2Fdatai%2Fpriroda%2FTundra.files%2F0013-017-JAgel-olenij-mok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143380"/>
            <a:ext cx="314327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0" name="Picture 12" descr="http://im0-tub-ru.yandex.net/i?id=96606223-7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143380"/>
            <a:ext cx="3071834" cy="2357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2" name="Picture 14" descr="http://www.ksist.ru/uploads/posts/2009-08/1249929406_bereza-karlikova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143380"/>
            <a:ext cx="228601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42844" y="142852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Чем питается лемминг?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63688" y="3861048"/>
            <a:ext cx="285752" cy="42862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429124" y="3929066"/>
            <a:ext cx="285752" cy="42862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286644" y="3857628"/>
            <a:ext cx="285752" cy="42862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396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Полярный волк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78</cp:revision>
  <dcterms:created xsi:type="dcterms:W3CDTF">2012-12-04T16:43:29Z</dcterms:created>
  <dcterms:modified xsi:type="dcterms:W3CDTF">2015-12-06T12:45:56Z</dcterms:modified>
</cp:coreProperties>
</file>