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8AB3F-4836-41AF-82DD-821CDEB49B76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E863F-28CD-4E94-92F7-1103E9D31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Викторина 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«Пасхальные традиции Европейских стран»</a:t>
            </a:r>
          </a:p>
          <a:p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E863F-28CD-4E94-92F7-1103E9D311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0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Артём\Desktop\пасха викторина\swi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12" y="620689"/>
            <a:ext cx="8464259" cy="563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141" y="4293096"/>
            <a:ext cx="7772400" cy="147002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Викторина </a:t>
            </a:r>
            <a:b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Тема: «Пасхальные традиции Европейских стран»</a:t>
            </a:r>
            <a:b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00808"/>
            <a:ext cx="64087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/>
                <a:ea typeface="Calibri"/>
              </a:rPr>
              <a:t>5. Среди 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Calibri"/>
              </a:rPr>
              <a:t>пасхальных символов Англии </a:t>
            </a:r>
            <a:r>
              <a:rPr lang="ru-RU" sz="4000" b="1" dirty="0">
                <a:solidFill>
                  <a:srgbClr val="FFC000"/>
                </a:solidFill>
                <a:latin typeface="Times New Roman"/>
                <a:ea typeface="Calibri"/>
              </a:rPr>
              <a:t>яйца</a:t>
            </a:r>
            <a:r>
              <a:rPr lang="ru-RU" sz="4000" dirty="0">
                <a:solidFill>
                  <a:srgbClr val="FFC000"/>
                </a:solidFill>
                <a:latin typeface="Times New Roman"/>
                <a:ea typeface="Calibri"/>
              </a:rPr>
              <a:t> занимают одну из важнейших позиций. Что они означают? 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2352943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000000"/>
                </a:solidFill>
                <a:latin typeface="Times New Roman"/>
                <a:ea typeface="Calibri"/>
              </a:rPr>
              <a:t>Ответ: изобилие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1152" y="76470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/>
                <a:ea typeface="Calibri"/>
              </a:rPr>
              <a:t>6. В 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Calibri"/>
              </a:rPr>
              <a:t>древности пасхальные яйца были ярко окрашены, знаменуя приход весны. Что означал красный цвет яиц, а что зеленый?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6288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Calibri"/>
              </a:rPr>
              <a:t>Ответ: красный 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Calibri"/>
              </a:rPr>
              <a:t>цвет – цвет крови Иисуса, а зелёный – святости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0695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4076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/>
                <a:ea typeface="Calibri"/>
              </a:rPr>
              <a:t>7. Традиция </a:t>
            </a:r>
            <a:r>
              <a:rPr lang="ru-RU" sz="4000" dirty="0">
                <a:solidFill>
                  <a:srgbClr val="C00000"/>
                </a:solidFill>
                <a:latin typeface="Times New Roman"/>
                <a:ea typeface="Calibri"/>
              </a:rPr>
              <a:t>красить яйца достаточно древняя. Расскажите эту легенду?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Calibri"/>
              </a:rPr>
              <a:t>Ответ: по 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Calibri"/>
              </a:rPr>
              <a:t>преданию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ru-RU" sz="4000" b="1" dirty="0">
                <a:solidFill>
                  <a:srgbClr val="000000"/>
                </a:solidFill>
                <a:ea typeface="Calibri"/>
              </a:rPr>
              <a:t>Мария Магдалина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Calibri"/>
              </a:rPr>
              <a:t>преподнесла яйцо императору Тиберию в знак Воскресения Христа. Император не поверил и сказал, что как яйцо из белого не станет красным, так и мёртвые не воскресают. В тот же момент яйцо покраснело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030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Verdana"/>
                <a:ea typeface="Calibri"/>
                <a:cs typeface="Times New Roman"/>
              </a:rPr>
              <a:t>8. </a:t>
            </a: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Главной </a:t>
            </a: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пасхальной игрой в </a:t>
            </a: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Германии, </a:t>
            </a: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и во многих западных странах, считается поиск шоколадных яиц, спрятанных в доме или во дворе. Кого обвиняют в пропаже  яиц?</a:t>
            </a: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20688"/>
            <a:ext cx="5184575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7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1277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9. В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какой день священники освящают яйца в домах прихожан? 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7" y="2834375"/>
            <a:ext cx="40254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в </a:t>
            </a:r>
            <a:r>
              <a:rPr lang="ru-RU" sz="40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субботу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124745"/>
            <a:ext cx="47342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Католическая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Пасха ‑ церковный праздник.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Чему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 посвящен? 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76470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rgbClr val="252525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10. </a:t>
            </a:r>
            <a:r>
              <a:rPr lang="ru-RU" sz="4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большинстве европейских стран Страстная неделя и неделя после Пасхи являются школьными и студенческими каникулами. Правда или нет?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1524" y="2871980"/>
            <a:ext cx="57405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252525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правда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9909" y="54868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11. В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церкви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с древних времён сложилась традиция совершения Пасхального богослужения. В какое время суток оно проходит? 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39" y="2924944"/>
            <a:ext cx="31339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ночью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04664"/>
            <a:ext cx="4572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12. Какой 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музей  был создан коллекционером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Манфредом </a:t>
            </a:r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Клауда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(</a:t>
            </a:r>
            <a:r>
              <a:rPr lang="ru-RU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Manfred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Klauda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в Мюнхене в 1991г., который был занесён в 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Книгу Рекордов </a:t>
            </a:r>
            <a:r>
              <a:rPr lang="ru-RU" sz="40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Гинесса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2777" y="2621156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SzPts val="900"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музей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пасхального </a:t>
            </a: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яйца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02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8072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13. Весьма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популярны 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забавы с пасхальными яйцами.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Назовите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хотя бы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одну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игру.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91218"/>
            <a:ext cx="8352928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SzPts val="900"/>
            </a:pPr>
            <a:r>
              <a:rPr lang="ru-RU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разбивать 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яйца друг о друга; поиск шоколадных яиц в Великобритании; катание яиц со склона в Германии; также существует традиционная игра "</a:t>
            </a:r>
            <a:r>
              <a:rPr lang="ru-RU" sz="2800" b="1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Egg-shackling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": на сырых яйцах родители пишут имя ребенка, складывают все яйца в сито и начинают подбрасывать их. Выигрывает тот ребенок, чье яйцо разбивается последним и т.д.)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05273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14. В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какой семейной часовне по традиции присутствуют все члены королевской семьи в Великобритании?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556792"/>
            <a:ext cx="5760640" cy="2751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SzPts val="900"/>
            </a:pPr>
            <a:r>
              <a:rPr lang="ru-RU" sz="4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в </a:t>
            </a:r>
            <a:r>
              <a:rPr lang="ru-RU" sz="4000" b="1" dirty="0">
                <a:solidFill>
                  <a:srgbClr val="4040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семейной часовне Св. Георгия в </a:t>
            </a:r>
            <a:r>
              <a:rPr lang="ru-RU" sz="4000" b="1" dirty="0" err="1">
                <a:solidFill>
                  <a:srgbClr val="4040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Виндзорском</a:t>
            </a:r>
            <a:r>
              <a:rPr lang="ru-RU" sz="4000" b="1" dirty="0">
                <a:solidFill>
                  <a:srgbClr val="4040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40404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замке</a:t>
            </a:r>
            <a:endParaRPr lang="ru-RU" sz="4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420888"/>
            <a:ext cx="56166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SzPts val="900"/>
            </a:pPr>
            <a:r>
              <a:rPr lang="ru-RU" sz="4000" b="1" dirty="0" smtClean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Ответ: воскресению </a:t>
            </a:r>
            <a:r>
              <a:rPr lang="ru-RU" sz="4000" b="1" dirty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Иисуса </a:t>
            </a:r>
            <a:r>
              <a:rPr lang="ru-RU" sz="4000" b="1" dirty="0" smtClean="0">
                <a:solidFill>
                  <a:srgbClr val="333333"/>
                </a:solidFill>
                <a:latin typeface="Arial"/>
                <a:ea typeface="Calibri"/>
                <a:cs typeface="Times New Roman"/>
              </a:rPr>
              <a:t>Христа</a:t>
            </a:r>
            <a:endParaRPr lang="ru-RU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34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698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15. В </a:t>
            </a:r>
            <a:r>
              <a:rPr lang="ru-RU" sz="40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Германии на столе в Пасху обязательно должен присутствовать букет «пасхальных колокольчиков», которые являются одним из главных символов Пасхи. Скажите название этих цветов?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276872"/>
            <a:ext cx="38477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нарциссы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Артём\Desktop\пасха викторина\3085_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744416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ртём\Desktop\пасха викторина\east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60848"/>
            <a:ext cx="403860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484784"/>
            <a:ext cx="65527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В </a:t>
            </a:r>
            <a:r>
              <a:rPr lang="ru-RU" sz="4000" dirty="0">
                <a:solidFill>
                  <a:srgbClr val="7030A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каком году празднования Светлого Христова Воскресения у католиков и у православных совпало (24 апреля)? 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9229" y="2708920"/>
            <a:ext cx="5726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в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2011г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92896"/>
            <a:ext cx="4878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92D05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Когда </a:t>
            </a:r>
            <a:r>
              <a:rPr lang="ru-RU" sz="4000" dirty="0">
                <a:solidFill>
                  <a:srgbClr val="92D05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отмечается Католическая  Пасха в 2015г.</a:t>
            </a:r>
            <a:r>
              <a:rPr lang="ru-RU" sz="4000" b="1" dirty="0">
                <a:solidFill>
                  <a:srgbClr val="92D05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? </a:t>
            </a:r>
            <a:endParaRPr lang="ru-RU" sz="40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9" y="3244334"/>
            <a:ext cx="6244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Ответ: 5 апреля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5273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4. Какие </a:t>
            </a:r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концерты по традиции проходят в католических храмах в день Пасхи? 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250176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Calibri"/>
              </a:rPr>
              <a:t>Ответ: концерты 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Calibri"/>
              </a:rPr>
              <a:t>органной музыки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045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331</Words>
  <Application>Microsoft Office PowerPoint</Application>
  <PresentationFormat>Экран (4:3)</PresentationFormat>
  <Paragraphs>34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Викторина  Тема: «Пасхальные традиции Европейских стран»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УДАЧИ!!!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</dc:creator>
  <cp:lastModifiedBy>Артём</cp:lastModifiedBy>
  <cp:revision>8</cp:revision>
  <dcterms:created xsi:type="dcterms:W3CDTF">2015-04-18T19:47:03Z</dcterms:created>
  <dcterms:modified xsi:type="dcterms:W3CDTF">2015-04-18T20:43:26Z</dcterms:modified>
</cp:coreProperties>
</file>