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41AD-B0F8-4E7F-B1EA-480A975E3D60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26AF-46A5-4970-8BFA-CB20C5D0A4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41AD-B0F8-4E7F-B1EA-480A975E3D60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26AF-46A5-4970-8BFA-CB20C5D0A4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41AD-B0F8-4E7F-B1EA-480A975E3D60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26AF-46A5-4970-8BFA-CB20C5D0A4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41AD-B0F8-4E7F-B1EA-480A975E3D60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26AF-46A5-4970-8BFA-CB20C5D0A4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41AD-B0F8-4E7F-B1EA-480A975E3D60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26AF-46A5-4970-8BFA-CB20C5D0A4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41AD-B0F8-4E7F-B1EA-480A975E3D60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26AF-46A5-4970-8BFA-CB20C5D0A4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41AD-B0F8-4E7F-B1EA-480A975E3D60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26AF-46A5-4970-8BFA-CB20C5D0A4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41AD-B0F8-4E7F-B1EA-480A975E3D60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26AF-46A5-4970-8BFA-CB20C5D0A4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41AD-B0F8-4E7F-B1EA-480A975E3D60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26AF-46A5-4970-8BFA-CB20C5D0A4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41AD-B0F8-4E7F-B1EA-480A975E3D60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26AF-46A5-4970-8BFA-CB20C5D0A4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41AD-B0F8-4E7F-B1EA-480A975E3D60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26AF-46A5-4970-8BFA-CB20C5D0A4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741AD-B0F8-4E7F-B1EA-480A975E3D60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26AF-46A5-4970-8BFA-CB20C5D0A4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0B3o_wAxAuPAzQWYxSHZCNDExaXM/view?usp=sharin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Содержимое 7" descr="img21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9" name="TextBox 8"/>
          <p:cNvSpPr txBox="1"/>
          <p:nvPr/>
        </p:nvSpPr>
        <p:spPr>
          <a:xfrm>
            <a:off x="1259632" y="1412777"/>
            <a:ext cx="576064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i="1" dirty="0" smtClean="0"/>
              <a:t>Музыкальный</a:t>
            </a:r>
            <a:r>
              <a:rPr lang="en-US" sz="4400" i="1" dirty="0" smtClean="0"/>
              <a:t> </a:t>
            </a:r>
          </a:p>
          <a:p>
            <a:r>
              <a:rPr lang="ru-RU" sz="4400" i="1" dirty="0" smtClean="0"/>
              <a:t>фото</a:t>
            </a:r>
            <a:r>
              <a:rPr lang="en-US" sz="4400" i="1" dirty="0" smtClean="0"/>
              <a:t>-</a:t>
            </a:r>
            <a:r>
              <a:rPr lang="ru-RU" sz="4400" i="1" dirty="0" smtClean="0"/>
              <a:t>альбом</a:t>
            </a:r>
            <a:r>
              <a:rPr lang="en-US" sz="4400" i="1" dirty="0" smtClean="0"/>
              <a:t>’’</a:t>
            </a:r>
            <a:r>
              <a:rPr lang="ru-RU" sz="4400" i="1" dirty="0" smtClean="0"/>
              <a:t>Осень</a:t>
            </a:r>
            <a:r>
              <a:rPr lang="en-US" sz="4400" i="1" dirty="0" smtClean="0"/>
              <a:t>’’</a:t>
            </a:r>
            <a:endParaRPr lang="ru-RU" sz="4400" i="1" dirty="0" smtClean="0"/>
          </a:p>
          <a:p>
            <a:endParaRPr lang="ru-RU" sz="54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1619671" y="4437112"/>
            <a:ext cx="583264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 </a:t>
            </a:r>
            <a:r>
              <a:rPr lang="ru-RU" i="1" dirty="0" err="1" smtClean="0"/>
              <a:t>Ломаченко</a:t>
            </a:r>
            <a:r>
              <a:rPr lang="ru-RU" i="1" dirty="0" smtClean="0"/>
              <a:t> Ирина Алексеевна-</a:t>
            </a:r>
          </a:p>
          <a:p>
            <a:r>
              <a:rPr lang="ru-RU" i="1" dirty="0" smtClean="0"/>
              <a:t>       учитель географии и изобразительного         искусства</a:t>
            </a:r>
          </a:p>
          <a:p>
            <a:r>
              <a:rPr lang="ru-RU" i="1" dirty="0" smtClean="0"/>
              <a:t>       МБОУ Советская СШ</a:t>
            </a:r>
            <a:r>
              <a:rPr lang="ru-RU" sz="2400" i="1" dirty="0" smtClean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7504" y="3645024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3"/>
              </a:rPr>
              <a:t>https://drive.google.com/file/d/0B3o_wAxAuPAzQWYxSHZCNDExaXM/view?usp=sharing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26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Ирина</cp:lastModifiedBy>
  <cp:revision>6</cp:revision>
  <dcterms:created xsi:type="dcterms:W3CDTF">2015-08-29T20:49:28Z</dcterms:created>
  <dcterms:modified xsi:type="dcterms:W3CDTF">2015-08-30T09:46:49Z</dcterms:modified>
</cp:coreProperties>
</file>