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6" r:id="rId4"/>
    <p:sldId id="297" r:id="rId5"/>
    <p:sldId id="292" r:id="rId6"/>
    <p:sldId id="293" r:id="rId7"/>
    <p:sldId id="294" r:id="rId8"/>
    <p:sldId id="295" r:id="rId9"/>
    <p:sldId id="298" r:id="rId10"/>
    <p:sldId id="310" r:id="rId11"/>
    <p:sldId id="301" r:id="rId12"/>
    <p:sldId id="299" r:id="rId13"/>
    <p:sldId id="302" r:id="rId14"/>
    <p:sldId id="303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304" r:id="rId25"/>
    <p:sldId id="305" r:id="rId26"/>
    <p:sldId id="306" r:id="rId27"/>
    <p:sldId id="311" r:id="rId28"/>
    <p:sldId id="307" r:id="rId29"/>
    <p:sldId id="308" r:id="rId30"/>
    <p:sldId id="309" r:id="rId31"/>
    <p:sldId id="267" r:id="rId32"/>
    <p:sldId id="268" r:id="rId33"/>
    <p:sldId id="279" r:id="rId34"/>
    <p:sldId id="269" r:id="rId35"/>
    <p:sldId id="280" r:id="rId36"/>
    <p:sldId id="270" r:id="rId37"/>
    <p:sldId id="281" r:id="rId38"/>
    <p:sldId id="271" r:id="rId39"/>
    <p:sldId id="282" r:id="rId40"/>
    <p:sldId id="272" r:id="rId41"/>
    <p:sldId id="283" r:id="rId42"/>
    <p:sldId id="273" r:id="rId43"/>
    <p:sldId id="284" r:id="rId44"/>
    <p:sldId id="285" r:id="rId45"/>
    <p:sldId id="288" r:id="rId46"/>
    <p:sldId id="286" r:id="rId47"/>
    <p:sldId id="289" r:id="rId48"/>
    <p:sldId id="287" r:id="rId49"/>
    <p:sldId id="290" r:id="rId50"/>
    <p:sldId id="27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SK229\Desktop\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643446"/>
            <a:ext cx="8143932" cy="200026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Космос 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55832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Юрий Алексеевич Гагарин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советский летчик-космонавт первым отправился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космический полёт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tatic.astronomija.co.rs/nauke/istorija/biografije/gagarin/mistreriozna_smrt/Gagar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356356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SK229\Desktop\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643446"/>
            <a:ext cx="8143932" cy="200026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Солнечная система 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3571901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Центр солнечной системы – солнце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1986" name="Picture 2" descr="Обои облака, луч, солнце картинки на рабочий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215238" cy="5416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ирода небесных тел и их классификация.Космические явления. . GroupLe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Солнце – это горячая звезда,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 пламени которой сгорает даже камень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youedu.ru/uploads/posts/2014-03/1057_formuli_sokraschyonnogo_umnozheniya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85926"/>
            <a:ext cx="6429420" cy="482206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Солнце – это звезда вокруг которой вращаются  9 планет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смос\Меркур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Меркурий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смос\ве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Венера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осмос\Земл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6907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Земля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осмос\марс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86322"/>
            <a:ext cx="4400552" cy="164307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Марс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осмос\юпит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85728"/>
            <a:ext cx="4614866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Юпитер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u.ucoz.ru/_pu/5/392857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622199"/>
            <a:ext cx="5643602" cy="39881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Астрономия – это наука изучающая космос, а именно звёзды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планеты, кометы и метеориты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смос\сатур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5"/>
            <a:ext cx="9143999" cy="6860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Сатурн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космос\ур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674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Уран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смос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392909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Нептун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осмос\плут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Плутон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spaceman.ru/wp-content/uploads/2013/06/1280068985_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755" y="1"/>
            <a:ext cx="9158755" cy="6869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3143272" cy="2082792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Земля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inderstar.edu.vn/VN/backend/uploads/gals/photos/flower_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496"/>
            <a:ext cx="5643602" cy="376334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Земля – это единственная планета на которой существует вода, растительные и животные организмы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istemasolnca.ru/images/stories/29%20poverxnost%20mars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5988"/>
            <a:ext cx="6572296" cy="49277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На других планетах жизни скорее всего нет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ulturehealth.org/images/g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3400"/>
            <a:ext cx="6324600" cy="6324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7166"/>
            <a:ext cx="5043494" cy="5768997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Планеты Солнечной системы изучают астрономы. </a:t>
            </a:r>
          </a:p>
          <a:p>
            <a:pPr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Но есть ещё много планет, которые </a:t>
            </a:r>
          </a:p>
          <a:p>
            <a:pPr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не изучены </a:t>
            </a:r>
          </a:p>
          <a:p>
            <a:pPr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и о которых никто не знает.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839/48390e1c/686843/big-b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Луна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Луна – спутник Земли.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Она вместе с землёй вращается вокруг солнца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wallshark.com/wallpapers/2013/02/Moon-Land-Shadow-1800x28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643182"/>
            <a:ext cx="628654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Когда-то давно человек пытался взлететь в небо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приделав к спине крылья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прыгнув со скалы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://files.vector-images.com/clipart/ikar_dedal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98398"/>
            <a:ext cx="3071834" cy="339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Закончился космический полёт.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Корабль спустился в заданном районе.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И вот уж целиной пилот идёт,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Чтоб снова землю взять в свои ладони…</a:t>
            </a:r>
          </a:p>
          <a:p>
            <a:pPr algn="ctr"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И в космосе он думал лишь о ней,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Из-за неё летал в такие дали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И лишь о ней все двести долгих дней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Писал в своём космическом журнале!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SK229\Desktop\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643446"/>
            <a:ext cx="8143932" cy="200026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Ответь на вопросы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смос\Меркур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408305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Кто совершил первый полёт в космос?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Ответ: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Юрий Алексеевич Гагарин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космос\YU.A.-Gagarin-Paradnoe-foto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60330"/>
            <a:ext cx="7143800" cy="487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смос\ве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428736"/>
            <a:ext cx="4357718" cy="521497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Как называется костюм космонавта?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Ответ: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скафандр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космос\скафанд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47704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осмос\Земл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00240"/>
            <a:ext cx="4739278" cy="4857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572613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 помощью какого транспортного средства Юрий Гагарин попал в космос?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Ответ: ракета «Восток»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c.pics.livejournal.com/drugoi/484155/6992717/6992717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793322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осмос\марс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4400552" cy="421484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На какой планете мы живем?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осмос\Земл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5087756" cy="5214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472599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Ответ: мы живём на планете Земля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Работы автора &quot;tele1964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5051"/>
            <a:ext cx="6072230" cy="48476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 из этого ничего хорошего не получилось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осмос\юпит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7000892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85728"/>
            <a:ext cx="4614866" cy="507209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Сколько планет в солнечной системе?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onbass.ua/multimedia/images/news/original/2012/02/01/sun-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Ответ: девять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смос\сатур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5"/>
            <a:ext cx="9143999" cy="6860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308292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Солнце это планета или звезда?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media.publika.md/ru/image/201504/oar_full/sun_1_24096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006391"/>
            <a:ext cx="6572296" cy="53038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Ответ: звезда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космос\ур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674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508318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Можно ли жить на луне?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Ответ: нет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liveangarsk.ru/files/images/10da8ee1cd0e5276f2c737722156246b-lu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5049"/>
            <a:ext cx="5695950" cy="45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смос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6072230" cy="444024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Какая наука изучает космос?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kha.today/wp-content/uploads/2015/02/mk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320"/>
            <a:ext cx="7858148" cy="624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               Ответ: астрономия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осмос\плут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586900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Люди какой профессии летают в космос?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ainy.net/wp-content/uploads/2011/05/spacecrafts_01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258285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Ответ: космонавт 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Потом люди пытались полететь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 космос на воздушном шаре</a:t>
            </a:r>
            <a:endParaRPr lang="ru-RU" sz="4000" b="1" dirty="0"/>
          </a:p>
        </p:txBody>
      </p:sp>
      <p:pic>
        <p:nvPicPr>
          <p:cNvPr id="47106" name="Picture 2" descr="http://www.thrillant.com/uploads/products_images/large/PRO_large_81A558F6F6C7E1BBhot_air_ballo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071678"/>
            <a:ext cx="425880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ncredibleman.ru/wp-content/uploads/2013/01/stars_sk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24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/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/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>Молодцы!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m.ruvr.ru/data/2013/05/20/1331576931/10sha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970135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Но у них ничего не вышло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cp12.nevsepic.com.ua/63-1/1354672010-0408375-www.nevsepic.com.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7473134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Потом люди придумали самолёт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 и он не мог долететь до звёзд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fedpress.ru/sites/fedpress/files/ryabowall/news/samolet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85860"/>
            <a:ext cx="6977058" cy="523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nortpc.ru/files/images/proton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71612"/>
            <a:ext cx="6286544" cy="50292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 наконец человек придумал ракету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297</Words>
  <PresentationFormat>Экран (4:3)</PresentationFormat>
  <Paragraphs>63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Астрономия – это наука изучающая космос, а именно звёзды  и планеты, кометы и метеориты</vt:lpstr>
      <vt:lpstr>Когда-то давно человек пытался взлететь в небо  приделав к спине крылья  и прыгнув со скалы</vt:lpstr>
      <vt:lpstr>Но из этого ничего хорошего не получилось</vt:lpstr>
      <vt:lpstr>Слайд 5</vt:lpstr>
      <vt:lpstr>Но у них ничего не вышло</vt:lpstr>
      <vt:lpstr>Потом люди придумали самолёт</vt:lpstr>
      <vt:lpstr>Но и он не мог долететь до звёзд</vt:lpstr>
      <vt:lpstr>И наконец человек придумал ракету</vt:lpstr>
      <vt:lpstr>Юрий Алексеевич Гагарин советский летчик-космонавт первым отправился  в космический полёт</vt:lpstr>
      <vt:lpstr>Слайд 11</vt:lpstr>
      <vt:lpstr>Слайд 12</vt:lpstr>
      <vt:lpstr>Слайд 13</vt:lpstr>
      <vt:lpstr>Слайд 14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Плутон</vt:lpstr>
      <vt:lpstr>Земля </vt:lpstr>
      <vt:lpstr>Слайд 25</vt:lpstr>
      <vt:lpstr>Слайд 26</vt:lpstr>
      <vt:lpstr>Слайд 27</vt:lpstr>
      <vt:lpstr>Луна</vt:lpstr>
      <vt:lpstr>Луна – спутник Земли.  Она вместе с землёй вращается вокруг солнца</vt:lpstr>
      <vt:lpstr>Слайд 30</vt:lpstr>
      <vt:lpstr>Слайд 31</vt:lpstr>
      <vt:lpstr>Кто совершил первый полёт в космос?</vt:lpstr>
      <vt:lpstr>Ответ: Юрий Алексеевич Гагарин</vt:lpstr>
      <vt:lpstr>Как называется костюм космонавта?</vt:lpstr>
      <vt:lpstr>Ответ:  скафандр </vt:lpstr>
      <vt:lpstr>С помощью какого транспортного средства Юрий Гагарин попал в космос?</vt:lpstr>
      <vt:lpstr>Ответ: ракета «Восток»</vt:lpstr>
      <vt:lpstr>На какой планете мы живем?</vt:lpstr>
      <vt:lpstr>Ответ: мы живём на планете Земля</vt:lpstr>
      <vt:lpstr>Сколько планет в солнечной системе?</vt:lpstr>
      <vt:lpstr>Ответ: девять</vt:lpstr>
      <vt:lpstr>Солнце это планета или звезда?</vt:lpstr>
      <vt:lpstr>Ответ: звезда</vt:lpstr>
      <vt:lpstr>Можно ли жить на луне?</vt:lpstr>
      <vt:lpstr>Ответ: нет</vt:lpstr>
      <vt:lpstr>Какая наука изучает космос?</vt:lpstr>
      <vt:lpstr>               Ответ: астрономия</vt:lpstr>
      <vt:lpstr>Люди какой профессии летают в космос?</vt:lpstr>
      <vt:lpstr>Ответ: космонавт </vt:lpstr>
      <vt:lpstr> 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GSK229</dc:creator>
  <cp:lastModifiedBy>GSK229</cp:lastModifiedBy>
  <cp:revision>56</cp:revision>
  <dcterms:created xsi:type="dcterms:W3CDTF">2015-04-20T06:34:35Z</dcterms:created>
  <dcterms:modified xsi:type="dcterms:W3CDTF">2015-08-27T01:46:43Z</dcterms:modified>
</cp:coreProperties>
</file>