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A9CFC-131E-403D-9AA3-F3BC09639A01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A142B-4C7B-4B32-A918-AEAECCDE8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Какой праздник изображён на картинке?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A142B-4C7B-4B32-A918-AEAECCDE86F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что бывает на Новый год?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A142B-4C7B-4B32-A918-AEAECCDE86F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какой он Дед Мороз?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A142B-4C7B-4B32-A918-AEAECCDE86F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Где же живёт Дед Мороз? (в лесу, на Севере, на льдине)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A142B-4C7B-4B32-A918-AEAECCDE86F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в каком</a:t>
            </a:r>
            <a:r>
              <a:rPr lang="ru-RU" baseline="0" dirty="0" smtClean="0"/>
              <a:t> домике живёт Дед Мороз?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A142B-4C7B-4B32-A918-AEAECCDE86F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Дед Мороз любит есть?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A142B-4C7B-4B32-A918-AEAECCDE86F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 какими</a:t>
            </a:r>
            <a:r>
              <a:rPr lang="ru-RU" baseline="0" dirty="0" smtClean="0"/>
              <a:t> зверями</a:t>
            </a:r>
            <a:r>
              <a:rPr lang="ru-RU" dirty="0" smtClean="0"/>
              <a:t> зимой дружит Дед Мороз в лесу?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A142B-4C7B-4B32-A918-AEAECCDE86F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</a:t>
            </a:r>
            <a:r>
              <a:rPr lang="ru-RU" baseline="0" dirty="0" smtClean="0"/>
              <a:t> какими птицами зимой дружит Дед Мороз?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A142B-4C7B-4B32-A918-AEAECCDE86F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gif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0" Type="http://schemas.openxmlformats.org/officeDocument/2006/relationships/image" Target="../media/image11.jpeg"/><Relationship Id="rId4" Type="http://schemas.openxmlformats.org/officeDocument/2006/relationships/image" Target="../media/image5.gif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gif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gif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5.gif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сКомп\Pictures\93926007_0_54f93_1ecbbc9b_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9" y="357166"/>
            <a:ext cx="45720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Наш друг – Дед Мороз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www.malisham.by/work-data/media/4f37baff4487631ce4e5e5dd7795c2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571480"/>
            <a:ext cx="4067175" cy="57531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5638214"/>
            <a:ext cx="6643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Тарасова Татьяна Николаевна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воспитатель МДОУ ИРМО «Марковский детский сад комбинированного вида»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АсКомп\Pictures\1116139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www.fullhdoboi.ru/_ph/3/41920912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214290"/>
            <a:ext cx="3302024" cy="18573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4" descr="http://www.xrest.ru/schemes/00/0f/66/e2/%D0%94%D1%8F%D1%82%D0%B5%D0%BB-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00826" y="285728"/>
            <a:ext cx="2446491" cy="24383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Picture 7" descr="C:\Users\АсКомп\Pictures\95194500_sinica_snegpadaet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5720" y="4090692"/>
            <a:ext cx="2786082" cy="23291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1" name="Picture 9" descr="http://www.harrydog.ru/upload/iblock/04b/04b9ec9be872be0b27deb1996cfcdcb6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86116" y="2643182"/>
            <a:ext cx="2758393" cy="19002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2" name="Picture 11" descr="http://img0.liveinternet.ru/images/attach/c/7/94/566/94566342_19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786182" y="357166"/>
            <a:ext cx="2214542" cy="20258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3" name="Picture 13" descr="http://jib.su/wp-content/uploads/2012/01/2012-01-28-13-33-37-000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86446" y="4786322"/>
            <a:ext cx="3071834" cy="18573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АсКомп\Pictures\69324717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983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сКомп\Pictures\tfdm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13" descr="C:\Users\АсКомп\Pictures\1127089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428868"/>
            <a:ext cx="3333750" cy="4181475"/>
          </a:xfrm>
          <a:prstGeom prst="rect">
            <a:avLst/>
          </a:prstGeom>
          <a:noFill/>
        </p:spPr>
      </p:pic>
      <p:pic>
        <p:nvPicPr>
          <p:cNvPr id="11" name="Picture 17" descr="C:\Users\АсКомп\Pictures\692454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1714488"/>
            <a:ext cx="1143044" cy="1143044"/>
          </a:xfrm>
          <a:prstGeom prst="rect">
            <a:avLst/>
          </a:prstGeom>
          <a:noFill/>
        </p:spPr>
      </p:pic>
      <p:pic>
        <p:nvPicPr>
          <p:cNvPr id="12" name="Picture 16" descr="C:\Users\АсКомп\Pictures\19865613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0"/>
            <a:ext cx="5200650" cy="2705100"/>
          </a:xfrm>
          <a:prstGeom prst="rect">
            <a:avLst/>
          </a:prstGeom>
          <a:noFill/>
        </p:spPr>
      </p:pic>
      <p:pic>
        <p:nvPicPr>
          <p:cNvPr id="13" name="Picture 15" descr="C:\Users\АсКомп\Pictures\elochnie-igryshki-8.gif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43636" y="1928802"/>
            <a:ext cx="1125916" cy="1314418"/>
          </a:xfrm>
          <a:prstGeom prst="rect">
            <a:avLst/>
          </a:prstGeom>
          <a:noFill/>
        </p:spPr>
      </p:pic>
      <p:pic>
        <p:nvPicPr>
          <p:cNvPr id="14" name="Picture 14" descr="C:\Users\АсКомп\Pictures\636203143.gif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786710" y="285728"/>
            <a:ext cx="1171567" cy="1952612"/>
          </a:xfrm>
          <a:prstGeom prst="rect">
            <a:avLst/>
          </a:prstGeom>
          <a:noFill/>
        </p:spPr>
      </p:pic>
      <p:pic>
        <p:nvPicPr>
          <p:cNvPr id="16" name="Picture 8" descr="http://files.geometria.ru/pics/original/2577260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43327" y="3071810"/>
            <a:ext cx="2050970" cy="3429000"/>
          </a:xfrm>
          <a:prstGeom prst="rect">
            <a:avLst/>
          </a:prstGeom>
          <a:noFill/>
        </p:spPr>
      </p:pic>
      <p:pic>
        <p:nvPicPr>
          <p:cNvPr id="17" name="Picture 8" descr="http://files.geometria.ru/pics/original/2577260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20" y="3143248"/>
            <a:ext cx="2821634" cy="3500438"/>
          </a:xfrm>
          <a:prstGeom prst="rect">
            <a:avLst/>
          </a:prstGeom>
          <a:noFill/>
        </p:spPr>
      </p:pic>
      <p:pic>
        <p:nvPicPr>
          <p:cNvPr id="16392" name="Picture 8" descr="C:\Users\АсКомп\Pictures\1788d049c101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20" y="214290"/>
            <a:ext cx="1109655" cy="14287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сКомп\Pictures\tfdm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6" descr="http://go4.imgsmail.ru/imgpreview?key=2a54b4986756ffb8&amp;mb=imgdb_preview_8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66"/>
            <a:ext cx="4346864" cy="271464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6" name="Picture 10" descr="http://helpster.ru/pic/gift/pic/92894/com/271125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260818"/>
            <a:ext cx="3786214" cy="633946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сКомп\Pictures\106270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039" cy="6858000"/>
          </a:xfrm>
          <a:prstGeom prst="rect">
            <a:avLst/>
          </a:prstGeom>
          <a:noFill/>
        </p:spPr>
      </p:pic>
      <p:pic>
        <p:nvPicPr>
          <p:cNvPr id="5" name="Picture 2" descr="C:\Users\АсКомп\Pictures\novyj-god1.gif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4932328" cy="37814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285728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Дед Мороз – это большой друг всех детей, он вас очень любит и всегда радует подарками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052" name="Picture 4" descr="http://dobroman.ru/media/redactor/images/MUL'TIGR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500438"/>
            <a:ext cx="3929090" cy="31861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АсКомп\Pictures\0_5bd37_825a3866_XL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://litsait.ru/images/photos/medium/article1239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214290"/>
            <a:ext cx="4010367" cy="29860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5" name="Picture 3" descr="http://vmnews.ru/site-specific/vmnews.ru/upload/article-illustrations/2013/article-35640-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846093"/>
            <a:ext cx="3952883" cy="33365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7" name="Picture 5" descr="http://go4.imgsmail.ru/imgpreview?key=7df2b58094eb0bff&amp;mb=imgdb_preview_203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3440234"/>
            <a:ext cx="4572032" cy="29681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АсКомп\Pictures\676802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5603" name="Picture 3" descr="C:\Users\АсКомп\Pictures\66801593_happy_new_year_wallot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214290"/>
            <a:ext cx="2549788" cy="19151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5606" name="Picture 6" descr="http://www.debotaniki.ru/wp-content/uploads/2011/12/usadba-deda-moroza-v-Kuzminka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06829" y="214290"/>
            <a:ext cx="3037171" cy="20880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5608" name="Picture 8" descr="http://mkt1996.ru/images/stories/ustug/0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214546" y="2428868"/>
            <a:ext cx="4310623" cy="24193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5610" name="Picture 10" descr="http://mambulus.ru/card/42/42_6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14282" y="4357694"/>
            <a:ext cx="3047990" cy="2285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12" descr="http://loveopium.ru/content/2011/01/b1e7857fd695_1058F/13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357818" y="4714884"/>
            <a:ext cx="3500430" cy="19461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10" descr="http://drunov.ru/upload/resizer2/2__upload_iblock_247_2476e62b7821384ec79309961fc60d41.jpg?cache=Y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071802" y="285728"/>
            <a:ext cx="2852737" cy="21383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сКомп\Pictures\1062707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8" descr="http://sostinas.com/wp-content/uploads/2015/04/main16128374_90a5e392420ab87a7bcc3fa4ebde533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500042"/>
            <a:ext cx="1927995" cy="34623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22" descr="http://img.happy-giraffe.ru/thumbs/580x1000/15328/7e337d4ad4dabada127e0ea7b520c2f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28604"/>
            <a:ext cx="2381228" cy="28326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20" descr="http://labrador.dn.ua/wp-content/uploads/2015/03/eskim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857628"/>
            <a:ext cx="2617847" cy="27050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18" descr="http://img1.liveinternet.ru/images/attach/c/9/107/583/107583409_Snezhinkiizbumagiskhemydlyavyrezaniy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428604"/>
            <a:ext cx="2245072" cy="3228965"/>
          </a:xfrm>
          <a:prstGeom prst="rect">
            <a:avLst/>
          </a:prstGeom>
          <a:noFill/>
        </p:spPr>
      </p:pic>
      <p:pic>
        <p:nvPicPr>
          <p:cNvPr id="9" name="Picture 16" descr="http://go3.imgsmail.ru/imgpreview?key=6c81e69a78d8ebb0&amp;mb=imgdb_preview_19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4429132"/>
            <a:ext cx="3571900" cy="20430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1746" name="Picture 2" descr="http://go4.imgsmail.ru/imgpreview?key=efda65d088edb24&amp;mb=imgdb_preview_38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0430" y="4643446"/>
            <a:ext cx="1619245" cy="15525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4.bp.blogspot.com/-6FpREWQtwTQ/Ti0T9aUKCkI/AAAAAAAAAhI/vgyV23mn9mc/s1600/Winter-Nature-Wallpaper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9702" name="Picture 6" descr="http://img0.liveinternet.ru/images/attach/c/7/94/949/94949926_f_1674974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5008" y="5410190"/>
            <a:ext cx="1357322" cy="1447810"/>
          </a:xfrm>
          <a:prstGeom prst="rect">
            <a:avLst/>
          </a:prstGeom>
          <a:noFill/>
        </p:spPr>
      </p:pic>
      <p:pic>
        <p:nvPicPr>
          <p:cNvPr id="29704" name="Picture 8" descr="http://4.bp.blogspot.com/-LFX2ZgrnIAs/T39Cy6Rg97I/AAAAAAAABIQ/89MpyXQT9Rk/s1600/zayac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643834" y="5429264"/>
            <a:ext cx="956981" cy="1214422"/>
          </a:xfrm>
          <a:prstGeom prst="rect">
            <a:avLst/>
          </a:prstGeom>
          <a:noFill/>
        </p:spPr>
      </p:pic>
      <p:pic>
        <p:nvPicPr>
          <p:cNvPr id="29706" name="Picture 10" descr="http://feldman-ecopark.com/assets/images/alphabet/obyknov_lisica.jpg.pagespeed.ce.pgSCcMwwG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71868" y="5429264"/>
            <a:ext cx="1853591" cy="1214422"/>
          </a:xfrm>
          <a:prstGeom prst="rect">
            <a:avLst/>
          </a:prstGeom>
          <a:noFill/>
        </p:spPr>
      </p:pic>
      <p:pic>
        <p:nvPicPr>
          <p:cNvPr id="29708" name="Picture 12" descr="http://www.fullhdoboi.ru/_ph/3/98850706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127545" y="-4937125"/>
            <a:ext cx="3316030" cy="1865267"/>
          </a:xfrm>
          <a:prstGeom prst="rect">
            <a:avLst/>
          </a:prstGeom>
          <a:noFill/>
        </p:spPr>
      </p:pic>
      <p:pic>
        <p:nvPicPr>
          <p:cNvPr id="11" name="Picture 2" descr="http://www.fullhdoboi.ru/_ph/3/988507065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85786" y="2928934"/>
            <a:ext cx="1627596" cy="1236149"/>
          </a:xfrm>
          <a:prstGeom prst="rect">
            <a:avLst/>
          </a:prstGeom>
          <a:noFill/>
        </p:spPr>
      </p:pic>
      <p:pic>
        <p:nvPicPr>
          <p:cNvPr id="12" name="Picture 4" descr="http://img.viptrophy.com/2013/01/24/5673.jpg"/>
          <p:cNvPicPr>
            <a:picLocks noChangeAspect="1" noChangeArrowheads="1"/>
          </p:cNvPicPr>
          <p:nvPr/>
        </p:nvPicPr>
        <p:blipFill>
          <a:blip r:embed="rId9"/>
          <a:srcRect r="9999"/>
          <a:stretch>
            <a:fillRect/>
          </a:stretch>
        </p:blipFill>
        <p:spPr bwMode="auto">
          <a:xfrm>
            <a:off x="142844" y="5357826"/>
            <a:ext cx="1861587" cy="1172103"/>
          </a:xfrm>
          <a:prstGeom prst="rect">
            <a:avLst/>
          </a:prstGeom>
          <a:noFill/>
        </p:spPr>
      </p:pic>
      <p:pic>
        <p:nvPicPr>
          <p:cNvPr id="13" name="Picture 6" descr="http://www.artleo.com/pic/201301/1680x1050/artleo.com-39421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071670" y="4643446"/>
            <a:ext cx="1280169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100</Words>
  <PresentationFormat>Экран (4:3)</PresentationFormat>
  <Paragraphs>19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АсКомп</dc:creator>
  <cp:lastModifiedBy>АсКомп</cp:lastModifiedBy>
  <cp:revision>5</cp:revision>
  <dcterms:created xsi:type="dcterms:W3CDTF">2015-12-05T04:53:01Z</dcterms:created>
  <dcterms:modified xsi:type="dcterms:W3CDTF">2015-12-06T09:01:05Z</dcterms:modified>
</cp:coreProperties>
</file>