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59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64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1-trk.ru/images/i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525000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-7.photosight.ru/04d/3297421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tomatoz.ru/uploads/posts/2012-02/1328700655_3e1188a4e234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62"/>
            <a:ext cx="9144000" cy="7072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tatic1.squarespace.com/static/5418877ce4b000df8f1eedd5/54eee912e4b0a0e0c10a7212/54eee98ee4b05469cef78e32/1424943502373/%D1%88%D0%B8%D1%88%D0%BA%D0%B8%D0%BD+%D0%A1%D0%B5%D1%81%D1%82%D1%80%D0%BE%D1%80%D0%B5%D1%86%D0%BA%D0%B8%D0%B9+%D0%B1%D0%BE%D1%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domsovetof.ru/_pu/15/88272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baikalfishing.ru/uploads/posts/2013-12/1385989165_img_moscow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b-a.d-cd.net/ee87748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b-a.d-cd.net/ee87748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://moscow2days.com/data/uploads/slides/slid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c.pics.livejournal.com/vg_saveliev/15525933/264057/26405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gallatur.ru/images/tours/33/_thumb2/17969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42966"/>
            <a:ext cx="9144000" cy="7500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cdn.luxnet.ua/radio24/resources/photos/news/940x529/201403/14820.jpg?1394812079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allpaperstock.net/beautiful-lake_wallpapers_19606_852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g-fotki.yandex.ru/get/6101/82361451.0/0_65f62_5b0facb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rulove.ru/media/k2/galleries/48/reka_Volga_photographoya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https://rulove.ru/media/k2/galleries/48/reka_Volga_photographoya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worldpath.ru/wp-content/uploads/2014/07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13ecoloschool.ucoz.ru/vol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.ytimg.com/vi/Y-5TZvuVWVA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285776"/>
            <a:ext cx="9753600" cy="7429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b-a.d-cd.net/ee87748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b-a.d-cd.net/ee87748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://moscow2days.com/data/uploads/slides/slid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c.pics.livejournal.com/vg_saveliev/15525933/264057/26405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gallatur.ru/images/tours/33/_thumb2/17969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42966"/>
            <a:ext cx="9144000" cy="7500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cdn.luxnet.ua/radio24/resources/photos/news/940x529/201403/14820.jpg?1394812079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zs-inform.ru/public/images/upload/318x/image14018716952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6850" cy="714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bs.twimg.com/media/BqFHkPpCYAAfTDV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28851"/>
            <a:ext cx="9525000" cy="9944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b-a.d-cd.net/ee87748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b-a.d-cd.net/ee87748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://moscow2days.com/data/uploads/slides/slid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c.pics.livejournal.com/vg_saveliev/15525933/264057/26405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gallatur.ru/images/tours/33/_thumb2/17969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42966"/>
            <a:ext cx="9144000" cy="7500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cdn.luxnet.ua/radio24/resources/photos/news/940x529/201403/14820.jpg?1394812079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aruzhan.kz/sites/default/files/morskie-kruizi-po-chernomu-moryu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Экран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роа</dc:creator>
  <cp:lastModifiedBy>роа</cp:lastModifiedBy>
  <cp:revision>20</cp:revision>
  <dcterms:created xsi:type="dcterms:W3CDTF">2015-10-13T05:54:03Z</dcterms:created>
  <dcterms:modified xsi:type="dcterms:W3CDTF">2015-10-13T07:03:09Z</dcterms:modified>
</cp:coreProperties>
</file>