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6" r:id="rId2"/>
    <p:sldId id="275" r:id="rId3"/>
    <p:sldId id="273" r:id="rId4"/>
    <p:sldId id="264" r:id="rId5"/>
    <p:sldId id="270" r:id="rId6"/>
    <p:sldId id="269" r:id="rId7"/>
    <p:sldId id="268" r:id="rId8"/>
    <p:sldId id="267" r:id="rId9"/>
    <p:sldId id="266" r:id="rId10"/>
    <p:sldId id="26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7692" autoAdjust="0"/>
  </p:normalViewPr>
  <p:slideViewPr>
    <p:cSldViewPr>
      <p:cViewPr>
        <p:scale>
          <a:sx n="50" d="100"/>
          <a:sy n="50" d="100"/>
        </p:scale>
        <p:origin x="-108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A142-79E5-4FD0-B818-9C51A2D7C2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5D0CA-888F-407E-A0F5-1229E2C7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file:///C:\Users\&#1050;&#1089;&#1077;&#1085;&#1080;&#1103;\Desktop\&#1076;&#1088;&#1091;&#1078;&#1073;&#1072;%20&#1079;&#1074;&#1077;&#1088;&#1077;&#1081;\petuh%201.mp3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file:///C:\Users\&#1050;&#1089;&#1077;&#1085;&#1080;&#1103;\Desktop\&#1076;&#1088;&#1091;&#1078;&#1073;&#1072;%20&#1079;&#1074;&#1077;&#1088;&#1077;&#1081;\svinya%201.mp3" TargetMode="External"/><Relationship Id="rId1" Type="http://schemas.openxmlformats.org/officeDocument/2006/relationships/audio" Target="file:///C:\Users\&#1050;&#1089;&#1077;&#1085;&#1080;&#1103;\Desktop\&#1076;&#1088;&#1091;&#1078;&#1073;&#1072;%20&#1079;&#1074;&#1077;&#1088;&#1077;&#1081;\ovca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audio" Target="file:///C:\Users\&#1050;&#1089;&#1077;&#1085;&#1080;&#1103;\Desktop\&#1076;&#1088;&#1091;&#1078;&#1073;&#1072;%20&#1079;&#1074;&#1077;&#1088;&#1077;&#1081;\telenok.mp3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file:///C:\Users\&#1050;&#1089;&#1077;&#1085;&#1080;&#1103;\Desktop\&#1076;&#1088;&#1091;&#1078;&#1073;&#1072;%20&#1079;&#1074;&#1077;&#1088;&#1077;&#1081;\kot%20zlitsya.mp3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v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6876256" y="4653136"/>
            <a:ext cx="900000" cy="900000"/>
          </a:xfrm>
          <a:prstGeom prst="rect">
            <a:avLst/>
          </a:prstGeom>
        </p:spPr>
      </p:pic>
      <p:pic>
        <p:nvPicPr>
          <p:cNvPr id="18" name="svinya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screen"/>
          <a:stretch>
            <a:fillRect/>
          </a:stretch>
        </p:blipFill>
        <p:spPr>
          <a:xfrm>
            <a:off x="1691680" y="4741912"/>
            <a:ext cx="900000" cy="900000"/>
          </a:xfrm>
          <a:prstGeom prst="rect">
            <a:avLst/>
          </a:prstGeom>
        </p:spPr>
      </p:pic>
      <p:pic>
        <p:nvPicPr>
          <p:cNvPr id="17" name="petuh 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screen"/>
          <a:stretch>
            <a:fillRect/>
          </a:stretch>
        </p:blipFill>
        <p:spPr>
          <a:xfrm>
            <a:off x="4716016" y="2996952"/>
            <a:ext cx="900000" cy="900000"/>
          </a:xfrm>
          <a:prstGeom prst="rect">
            <a:avLst/>
          </a:prstGeom>
        </p:spPr>
      </p:pic>
      <p:pic>
        <p:nvPicPr>
          <p:cNvPr id="27" name="kot zlitsy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screen"/>
          <a:stretch>
            <a:fillRect/>
          </a:stretch>
        </p:blipFill>
        <p:spPr>
          <a:xfrm>
            <a:off x="7092280" y="1196752"/>
            <a:ext cx="900000" cy="900000"/>
          </a:xfrm>
          <a:prstGeom prst="rect">
            <a:avLst/>
          </a:prstGeom>
        </p:spPr>
      </p:pic>
      <p:pic>
        <p:nvPicPr>
          <p:cNvPr id="26" name="telenok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8" cstate="screen"/>
          <a:stretch>
            <a:fillRect/>
          </a:stretch>
        </p:blipFill>
        <p:spPr>
          <a:xfrm>
            <a:off x="1691680" y="1196752"/>
            <a:ext cx="900000" cy="900000"/>
          </a:xfrm>
          <a:prstGeom prst="rect">
            <a:avLst/>
          </a:prstGeom>
        </p:spPr>
      </p:pic>
      <p:pic>
        <p:nvPicPr>
          <p:cNvPr id="19" name="Picture 11" descr="C:\Users\Ксения\Desktop\дружба зверей\бык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5536" y="332656"/>
            <a:ext cx="4071966" cy="2870045"/>
          </a:xfrm>
          <a:prstGeom prst="rect">
            <a:avLst/>
          </a:prstGeom>
          <a:noFill/>
        </p:spPr>
      </p:pic>
      <p:pic>
        <p:nvPicPr>
          <p:cNvPr id="21" name="Picture 9" descr="C:\Users\Ксения\Desktop\дружба зверей\свинья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flipH="1">
            <a:off x="539552" y="4437112"/>
            <a:ext cx="3231464" cy="1928826"/>
          </a:xfrm>
          <a:prstGeom prst="rect">
            <a:avLst/>
          </a:prstGeom>
          <a:noFill/>
        </p:spPr>
      </p:pic>
      <p:pic>
        <p:nvPicPr>
          <p:cNvPr id="22" name="Picture 18" descr="C:\Users\Ксения\Desktop\дружба зверей\петух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355976" y="2276872"/>
            <a:ext cx="1654000" cy="2192452"/>
          </a:xfrm>
          <a:prstGeom prst="rect">
            <a:avLst/>
          </a:prstGeom>
          <a:noFill/>
        </p:spPr>
      </p:pic>
      <p:pic>
        <p:nvPicPr>
          <p:cNvPr id="23" name="Picture 6" descr="C:\Users\Ксения\Desktop\дружба зверей\баран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436096" y="4077072"/>
            <a:ext cx="3164649" cy="2214578"/>
          </a:xfrm>
          <a:prstGeom prst="rect">
            <a:avLst/>
          </a:prstGeom>
          <a:noFill/>
        </p:spPr>
      </p:pic>
      <p:pic>
        <p:nvPicPr>
          <p:cNvPr id="25" name="Picture 5" descr="C:\Users\Ксения\Desktop\дружба зверей\кот 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588224" y="332656"/>
            <a:ext cx="1500198" cy="2275728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641136" y="6247632"/>
            <a:ext cx="502864" cy="610368"/>
          </a:xfrm>
          <a:prstGeom prst="actionButtonForwardNext">
            <a:avLst/>
          </a:prstGeom>
          <a:solidFill>
            <a:schemeClr val="accent4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3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8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1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64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692697"/>
            <a:ext cx="9144000" cy="5509934"/>
            <a:chOff x="2411760" y="3794744"/>
            <a:chExt cx="4392208" cy="2520000"/>
          </a:xfrm>
        </p:grpSpPr>
        <p:pic>
          <p:nvPicPr>
            <p:cNvPr id="4" name="Picture 11" descr="p0015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83968" y="4124077"/>
              <a:ext cx="2520000" cy="1947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p001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411760" y="3794744"/>
              <a:ext cx="187562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00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917315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0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54315" y="4338000"/>
            <a:ext cx="18896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p00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4581128"/>
            <a:ext cx="2520000" cy="197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p000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0"/>
            <a:ext cx="187562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p000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720" y="2564904"/>
            <a:ext cx="2520000" cy="192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p000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338000"/>
            <a:ext cx="205335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p00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188262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p00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76056" y="2708920"/>
            <a:ext cx="2520000" cy="160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/>
        </p:nvGrpSpPr>
        <p:grpSpPr>
          <a:xfrm>
            <a:off x="4751792" y="0"/>
            <a:ext cx="4392208" cy="2523338"/>
            <a:chOff x="2411760" y="3794744"/>
            <a:chExt cx="4392208" cy="2523338"/>
          </a:xfrm>
        </p:grpSpPr>
        <p:pic>
          <p:nvPicPr>
            <p:cNvPr id="18443" name="Picture 11" descr="p0015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283968" y="4370808"/>
              <a:ext cx="2520000" cy="1947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12" descr="p001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411760" y="3794744"/>
              <a:ext cx="187562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5" name="Picture 13" descr="p0016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23728" y="4869160"/>
            <a:ext cx="2520000" cy="17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181037" y="5750004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445224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0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2564904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4365104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412776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3212976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1412776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8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5517232"/>
            <a:ext cx="9629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9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748464" y="0"/>
            <a:ext cx="395536" cy="332656"/>
          </a:xfrm>
          <a:prstGeom prst="actionButtonForwardNext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0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-7230"/>
            <a:ext cx="5148064" cy="68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0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379"/>
            <a:ext cx="9144000" cy="684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00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0"/>
            <a:ext cx="5104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00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0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"/>
            <a:ext cx="5639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00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0"/>
            <a:ext cx="5101897" cy="682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00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8680"/>
            <a:ext cx="9144000" cy="58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786</TotalTime>
  <Words>9</Words>
  <Application>Microsoft Office PowerPoint</Application>
  <PresentationFormat>Экран (4:3)</PresentationFormat>
  <Paragraphs>9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vvv</dc:creator>
  <cp:lastModifiedBy>Ксения</cp:lastModifiedBy>
  <cp:revision>84</cp:revision>
  <dcterms:created xsi:type="dcterms:W3CDTF">2013-02-25T10:33:46Z</dcterms:created>
  <dcterms:modified xsi:type="dcterms:W3CDTF">2013-05-14T16:43:52Z</dcterms:modified>
</cp:coreProperties>
</file>