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7692" autoAdjust="0"/>
  </p:normalViewPr>
  <p:slideViewPr>
    <p:cSldViewPr>
      <p:cViewPr>
        <p:scale>
          <a:sx n="50" d="100"/>
          <a:sy n="50" d="100"/>
        </p:scale>
        <p:origin x="-113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A142-79E5-4FD0-B818-9C51A2D7C2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5D0CA-888F-407E-A0F5-1229E2C7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5D0CA-888F-407E-A0F5-1229E2C748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F:\дружба зверей\trava3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4000504"/>
            <a:ext cx="1728192" cy="1519419"/>
          </a:xfrm>
          <a:prstGeom prst="rect">
            <a:avLst/>
          </a:prstGeom>
          <a:noFill/>
        </p:spPr>
      </p:pic>
      <p:pic>
        <p:nvPicPr>
          <p:cNvPr id="18" name="Picture 11" descr="C:\Users\Ксения\Desktop\дружба зверей\бык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-214338"/>
            <a:ext cx="3286116" cy="2546739"/>
          </a:xfrm>
          <a:prstGeom prst="rect">
            <a:avLst/>
          </a:prstGeom>
          <a:noFill/>
        </p:spPr>
      </p:pic>
      <p:pic>
        <p:nvPicPr>
          <p:cNvPr id="20" name="Picture 9" descr="C:\Users\Ксения\Desktop\дружба зверей\свинья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4557232"/>
            <a:ext cx="2987824" cy="2300767"/>
          </a:xfrm>
          <a:prstGeom prst="rect">
            <a:avLst/>
          </a:prstGeom>
          <a:noFill/>
        </p:spPr>
      </p:pic>
      <p:pic>
        <p:nvPicPr>
          <p:cNvPr id="21" name="Picture 18" descr="C:\Users\Ксения\Desktop\дружба зверей\петух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1991" y="0"/>
            <a:ext cx="1772010" cy="2348880"/>
          </a:xfrm>
          <a:prstGeom prst="rect">
            <a:avLst/>
          </a:prstGeom>
          <a:noFill/>
        </p:spPr>
      </p:pic>
      <p:pic>
        <p:nvPicPr>
          <p:cNvPr id="22" name="Picture 6" descr="C:\Users\Ксения\Desktop\дружба зверей\баран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488" y="928670"/>
            <a:ext cx="2000264" cy="1535203"/>
          </a:xfrm>
          <a:prstGeom prst="rect">
            <a:avLst/>
          </a:prstGeom>
          <a:noFill/>
        </p:spPr>
      </p:pic>
      <p:pic>
        <p:nvPicPr>
          <p:cNvPr id="23" name="Picture 12" descr="C:\Users\Ксения\Desktop\дружба зверей\мышь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4048" y="2210298"/>
            <a:ext cx="1987782" cy="1350191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5364088" y="3356992"/>
            <a:ext cx="1486024" cy="1338288"/>
            <a:chOff x="467544" y="2204864"/>
            <a:chExt cx="1990080" cy="1626320"/>
          </a:xfrm>
        </p:grpSpPr>
        <p:pic>
          <p:nvPicPr>
            <p:cNvPr id="1028" name="Picture 4" descr="F:\дружба зверей\0_89390_79f8bda6_XS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187624" y="2204864"/>
              <a:ext cx="1270000" cy="1168400"/>
            </a:xfrm>
            <a:prstGeom prst="rect">
              <a:avLst/>
            </a:prstGeom>
            <a:noFill/>
          </p:spPr>
        </p:pic>
        <p:pic>
          <p:nvPicPr>
            <p:cNvPr id="24" name="Picture 13" descr="C:\Users\Ксения\Desktop\дружба зверей\чевячок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67544" y="2751824"/>
              <a:ext cx="1811512" cy="107936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2143108" y="2357430"/>
            <a:ext cx="2448272" cy="1691887"/>
            <a:chOff x="2411760" y="3933056"/>
            <a:chExt cx="3096344" cy="2051927"/>
          </a:xfrm>
        </p:grpSpPr>
        <p:pic>
          <p:nvPicPr>
            <p:cNvPr id="1026" name="Picture 2" descr="F:\дружба зверей\0_6dee5_697167bd_M.png"/>
            <p:cNvPicPr>
              <a:picLocks noChangeAspect="1" noChangeArrowheads="1"/>
            </p:cNvPicPr>
            <p:nvPr/>
          </p:nvPicPr>
          <p:blipFill>
            <a:blip r:embed="rId11" cstate="screen"/>
            <a:srcRect l="11508" t="10976"/>
            <a:stretch>
              <a:fillRect/>
            </a:stretch>
          </p:blipFill>
          <p:spPr bwMode="auto">
            <a:xfrm rot="16200000">
              <a:off x="2445704" y="3899112"/>
              <a:ext cx="1241440" cy="1309328"/>
            </a:xfrm>
            <a:prstGeom prst="rect">
              <a:avLst/>
            </a:prstGeom>
            <a:noFill/>
          </p:spPr>
        </p:pic>
        <p:pic>
          <p:nvPicPr>
            <p:cNvPr id="26" name="Picture 17" descr="C:\Users\Ксения\Desktop\дружба зверей\roots copy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915816" y="4509120"/>
              <a:ext cx="2592288" cy="1475863"/>
            </a:xfrm>
            <a:prstGeom prst="rect">
              <a:avLst/>
            </a:prstGeom>
            <a:noFill/>
          </p:spPr>
        </p:pic>
      </p:grpSp>
      <p:pic>
        <p:nvPicPr>
          <p:cNvPr id="28" name="Picture 5" descr="C:\Users\Ксения\Desktop\дружба зверей\кот 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flipH="1">
            <a:off x="0" y="4243618"/>
            <a:ext cx="2051720" cy="261438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677648" y="6381328"/>
            <a:ext cx="466352" cy="476672"/>
          </a:xfrm>
          <a:prstGeom prst="actionButtonForwardNext">
            <a:avLst/>
          </a:prstGeom>
          <a:solidFill>
            <a:schemeClr val="accent4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18107 0.4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0684 -0.29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39926E-6 L -0.36059 0.487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581 L -0.11944 -0.27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790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Слайд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vvv</dc:creator>
  <cp:lastModifiedBy>Ксения</cp:lastModifiedBy>
  <cp:revision>82</cp:revision>
  <dcterms:created xsi:type="dcterms:W3CDTF">2013-02-25T10:33:46Z</dcterms:created>
  <dcterms:modified xsi:type="dcterms:W3CDTF">2013-05-14T16:45:14Z</dcterms:modified>
</cp:coreProperties>
</file>