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72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7692" autoAdjust="0"/>
  </p:normalViewPr>
  <p:slideViewPr>
    <p:cSldViewPr>
      <p:cViewPr>
        <p:scale>
          <a:sx n="50" d="100"/>
          <a:sy n="50" d="100"/>
        </p:scale>
        <p:origin x="-108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5A142-79E5-4FD0-B818-9C51A2D7C23E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5D0CA-888F-407E-A0F5-1229E2C7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E582B2-C3DD-4276-9AA9-A3407E35BBA8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05728C-236A-421C-B174-A11C223FC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0888"/>
            <a:ext cx="7279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«Зимовье зверей»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58" y="500042"/>
            <a:ext cx="3143272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пожалеет за коров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ни копыт и ни рогов,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Пасётся мирно на лугу,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подойти не даст врагу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214942" y="5286388"/>
            <a:ext cx="321471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Заплелись густые травы,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Закудрявились луга,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и сам я весь кудрявый,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Даже завитком рога.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652120" y="548680"/>
            <a:ext cx="320616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Вместо хвостика - крючок,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Вместо носа - пятачок.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Пятачок дырявый,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крючок вертлявый.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29388" y="2428868"/>
            <a:ext cx="2428892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Весь мохнатенький,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 усатенький,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Днем спит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сказки говорит,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ночью бродит,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охоту ходит.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000364" y="2928934"/>
            <a:ext cx="3500462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Кукарекает с утра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Хватит спать, вставать пора.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Шпоры, красный гребешок,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за птица?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57158" y="5000636"/>
            <a:ext cx="3500462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Серый, страшный и зубастый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Произвел переполох.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зверята разбежались.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Напугал зверят тех 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1" descr="C:\Users\Ксения\Desktop\дружба зверей\бык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4071966" cy="2870045"/>
          </a:xfrm>
          <a:prstGeom prst="rect">
            <a:avLst/>
          </a:prstGeom>
          <a:noFill/>
        </p:spPr>
      </p:pic>
      <p:pic>
        <p:nvPicPr>
          <p:cNvPr id="21" name="Picture 9" descr="C:\Users\Ксения\Desktop\дружба зверей\свинья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214290"/>
            <a:ext cx="3231464" cy="1928826"/>
          </a:xfrm>
          <a:prstGeom prst="rect">
            <a:avLst/>
          </a:prstGeom>
          <a:noFill/>
        </p:spPr>
      </p:pic>
      <p:pic>
        <p:nvPicPr>
          <p:cNvPr id="22" name="Picture 18" descr="C:\Users\Ксения\Desktop\дружба зверей\петух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2060848"/>
            <a:ext cx="1654000" cy="2192452"/>
          </a:xfrm>
          <a:prstGeom prst="rect">
            <a:avLst/>
          </a:prstGeom>
          <a:noFill/>
        </p:spPr>
      </p:pic>
      <p:pic>
        <p:nvPicPr>
          <p:cNvPr id="23" name="Picture 6" descr="C:\Users\Ксения\Desktop\дружба зверей\баран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9190" y="4357694"/>
            <a:ext cx="3164649" cy="2214578"/>
          </a:xfrm>
          <a:prstGeom prst="rect">
            <a:avLst/>
          </a:prstGeom>
          <a:noFill/>
        </p:spPr>
      </p:pic>
      <p:pic>
        <p:nvPicPr>
          <p:cNvPr id="24" name="Picture 10" descr="C:\Users\Ксения\Desktop\дружба зверей\волк copy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214282" y="4143380"/>
            <a:ext cx="3448237" cy="2428892"/>
          </a:xfrm>
          <a:prstGeom prst="rect">
            <a:avLst/>
          </a:prstGeom>
          <a:noFill/>
        </p:spPr>
      </p:pic>
      <p:pic>
        <p:nvPicPr>
          <p:cNvPr id="25" name="Picture 5" descr="C:\Users\Ксения\Desktop\дружба зверей\кот 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86578" y="2285992"/>
            <a:ext cx="1500198" cy="22757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786</TotalTime>
  <Words>71</Words>
  <Application>Microsoft Office PowerPoint</Application>
  <PresentationFormat>Экран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Слайд 1</vt:lpstr>
      <vt:lpstr>Слайд 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vvv</dc:creator>
  <cp:lastModifiedBy>Ксения</cp:lastModifiedBy>
  <cp:revision>80</cp:revision>
  <dcterms:created xsi:type="dcterms:W3CDTF">2013-02-25T10:33:46Z</dcterms:created>
  <dcterms:modified xsi:type="dcterms:W3CDTF">2013-05-14T16:46:46Z</dcterms:modified>
</cp:coreProperties>
</file>