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ppt/diagrams/layout7.xml" ContentType="application/vnd.openxmlformats-officedocument.drawingml.diagram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data7.xml" ContentType="application/vnd.openxmlformats-officedocument.drawingml.diagramData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rawing7.xml" ContentType="application/vnd.ms-office.drawingml.diagramDrawing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quickStyle6.xml" ContentType="application/vnd.openxmlformats-officedocument.drawingml.diagramStyle+xml"/>
  <Override PartName="/ppt/diagrams/quickStyle7.xml" ContentType="application/vnd.openxmlformats-officedocument.drawingml.diagramStyle+xml"/>
  <Override PartName="/docProps/core.xml" ContentType="application/vnd.openxmlformats-package.core-properties+xml"/>
  <Override PartName="/ppt/diagrams/drawing4.xml" ContentType="application/vnd.ms-office.drawingml.diagramDrawing+xml"/>
  <Override PartName="/ppt/diagrams/drawing5.xml" ContentType="application/vnd.ms-office.drawingml.diagramDrawing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58" r:id="rId4"/>
    <p:sldId id="268" r:id="rId5"/>
    <p:sldId id="261" r:id="rId6"/>
    <p:sldId id="264" r:id="rId7"/>
    <p:sldId id="265" r:id="rId8"/>
    <p:sldId id="267" r:id="rId9"/>
    <p:sldId id="266" r:id="rId1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E6E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53" d="100"/>
          <a:sy n="53" d="100"/>
        </p:scale>
        <p:origin x="-1782" y="-3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3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#4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3_5">
  <dgm:title val=""/>
  <dgm:desc val=""/>
  <dgm:catLst>
    <dgm:cat type="accent3" pri="11500"/>
  </dgm:catLst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7DE056B-A513-461D-997A-90714BEFF006}" type="doc">
      <dgm:prSet loTypeId="urn:microsoft.com/office/officeart/2005/8/layout/venn1" loCatId="relationship" qsTypeId="urn:microsoft.com/office/officeart/2005/8/quickstyle/simple1#2" qsCatId="simple" csTypeId="urn:microsoft.com/office/officeart/2005/8/colors/accent1_2#2" csCatId="accent1" phldr="1"/>
      <dgm:spPr/>
      <dgm:t>
        <a:bodyPr/>
        <a:lstStyle/>
        <a:p>
          <a:endParaRPr lang="ru-RU"/>
        </a:p>
      </dgm:t>
    </dgm:pt>
    <dgm:pt modelId="{029B07AC-7CF4-4A64-8D76-68083FD91A85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2000" b="1" dirty="0" smtClean="0">
              <a:solidFill>
                <a:schemeClr val="accent3">
                  <a:lumMod val="50000"/>
                </a:schemeClr>
              </a:solidFill>
            </a:rPr>
            <a:t>вызывает у ребенка интерес к исследованию природы</a:t>
          </a:r>
          <a:endParaRPr lang="ru-RU" sz="2000" b="1" dirty="0">
            <a:solidFill>
              <a:schemeClr val="accent3">
                <a:lumMod val="50000"/>
              </a:schemeClr>
            </a:solidFill>
          </a:endParaRPr>
        </a:p>
      </dgm:t>
    </dgm:pt>
    <dgm:pt modelId="{E959C9D5-6622-4430-BCBC-5B77A735C742}" type="parTrans" cxnId="{C025885A-40FF-46CE-A51A-0155D9745C59}">
      <dgm:prSet/>
      <dgm:spPr/>
      <dgm:t>
        <a:bodyPr/>
        <a:lstStyle/>
        <a:p>
          <a:endParaRPr lang="ru-RU"/>
        </a:p>
      </dgm:t>
    </dgm:pt>
    <dgm:pt modelId="{C382B898-F831-4E2C-B336-AF3C67FDC109}" type="sibTrans" cxnId="{C025885A-40FF-46CE-A51A-0155D9745C59}">
      <dgm:prSet/>
      <dgm:spPr/>
      <dgm:t>
        <a:bodyPr/>
        <a:lstStyle/>
        <a:p>
          <a:endParaRPr lang="ru-RU"/>
        </a:p>
      </dgm:t>
    </dgm:pt>
    <dgm:pt modelId="{4CE21A02-7C9D-4E25-808B-B2664B11FC34}" type="pres">
      <dgm:prSet presAssocID="{37DE056B-A513-461D-997A-90714BEFF006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E42C748-968C-40C9-B312-E38012F62AF9}" type="pres">
      <dgm:prSet presAssocID="{029B07AC-7CF4-4A64-8D76-68083FD91A85}" presName="circ1TxSh" presStyleLbl="vennNode1" presStyleIdx="0" presStyleCnt="1" custScaleX="327334"/>
      <dgm:spPr/>
      <dgm:t>
        <a:bodyPr/>
        <a:lstStyle/>
        <a:p>
          <a:endParaRPr lang="ru-RU"/>
        </a:p>
      </dgm:t>
    </dgm:pt>
  </dgm:ptLst>
  <dgm:cxnLst>
    <dgm:cxn modelId="{60BAF8C0-6F3D-43BA-B831-E23D38F9AB42}" type="presOf" srcId="{37DE056B-A513-461D-997A-90714BEFF006}" destId="{4CE21A02-7C9D-4E25-808B-B2664B11FC34}" srcOrd="0" destOrd="0" presId="urn:microsoft.com/office/officeart/2005/8/layout/venn1"/>
    <dgm:cxn modelId="{82405E7C-D8CF-4BEA-BEFA-D9E61853148A}" type="presOf" srcId="{029B07AC-7CF4-4A64-8D76-68083FD91A85}" destId="{7E42C748-968C-40C9-B312-E38012F62AF9}" srcOrd="0" destOrd="0" presId="urn:microsoft.com/office/officeart/2005/8/layout/venn1"/>
    <dgm:cxn modelId="{C025885A-40FF-46CE-A51A-0155D9745C59}" srcId="{37DE056B-A513-461D-997A-90714BEFF006}" destId="{029B07AC-7CF4-4A64-8D76-68083FD91A85}" srcOrd="0" destOrd="0" parTransId="{E959C9D5-6622-4430-BCBC-5B77A735C742}" sibTransId="{C382B898-F831-4E2C-B336-AF3C67FDC109}"/>
    <dgm:cxn modelId="{E8371DF1-21FF-4EF5-B150-B899C7B2A239}" type="presParOf" srcId="{4CE21A02-7C9D-4E25-808B-B2664B11FC34}" destId="{7E42C748-968C-40C9-B312-E38012F62AF9}" srcOrd="0" destOrd="0" presId="urn:microsoft.com/office/officeart/2005/8/layout/venn1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61F4CB8-D43B-4ADB-B3A6-87702F4B74ED}" type="doc">
      <dgm:prSet loTypeId="urn:microsoft.com/office/officeart/2005/8/layout/venn1" loCatId="relationship" qsTypeId="urn:microsoft.com/office/officeart/2005/8/quickstyle/simple1#3" qsCatId="simple" csTypeId="urn:microsoft.com/office/officeart/2005/8/colors/accent1_2#3" csCatId="accent1" phldr="1"/>
      <dgm:spPr/>
      <dgm:t>
        <a:bodyPr/>
        <a:lstStyle/>
        <a:p>
          <a:endParaRPr lang="ru-RU"/>
        </a:p>
      </dgm:t>
    </dgm:pt>
    <dgm:pt modelId="{C83552EB-B701-4425-A00C-A3264E6A18EF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2000" b="1" dirty="0" smtClean="0">
              <a:solidFill>
                <a:schemeClr val="accent3">
                  <a:lumMod val="50000"/>
                </a:schemeClr>
              </a:solidFill>
            </a:rPr>
            <a:t>развивает мыслительные операции  - анализ, синтез, классификацию, обобщение</a:t>
          </a:r>
          <a:endParaRPr lang="ru-RU" sz="2000" b="1" dirty="0">
            <a:solidFill>
              <a:schemeClr val="accent3">
                <a:lumMod val="50000"/>
              </a:schemeClr>
            </a:solidFill>
          </a:endParaRPr>
        </a:p>
      </dgm:t>
    </dgm:pt>
    <dgm:pt modelId="{ED65C4B2-6B09-4AE5-87E2-5D1750CFDD6E}" type="parTrans" cxnId="{1B9F0993-3FDE-4454-8E41-2AF140638478}">
      <dgm:prSet/>
      <dgm:spPr/>
      <dgm:t>
        <a:bodyPr/>
        <a:lstStyle/>
        <a:p>
          <a:endParaRPr lang="ru-RU"/>
        </a:p>
      </dgm:t>
    </dgm:pt>
    <dgm:pt modelId="{DF7CB2D0-8103-4416-9985-9AE471FD8366}" type="sibTrans" cxnId="{1B9F0993-3FDE-4454-8E41-2AF140638478}">
      <dgm:prSet/>
      <dgm:spPr/>
      <dgm:t>
        <a:bodyPr/>
        <a:lstStyle/>
        <a:p>
          <a:endParaRPr lang="ru-RU"/>
        </a:p>
      </dgm:t>
    </dgm:pt>
    <dgm:pt modelId="{04C11688-5E19-428E-84FF-B41D6C38E48E}" type="pres">
      <dgm:prSet presAssocID="{C61F4CB8-D43B-4ADB-B3A6-87702F4B74ED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E1CD4F6-8C0F-4D2D-935C-A0B0367BDD0F}" type="pres">
      <dgm:prSet presAssocID="{C83552EB-B701-4425-A00C-A3264E6A18EF}" presName="circ1TxSh" presStyleLbl="vennNode1" presStyleIdx="0" presStyleCnt="1" custScaleX="257895"/>
      <dgm:spPr/>
      <dgm:t>
        <a:bodyPr/>
        <a:lstStyle/>
        <a:p>
          <a:endParaRPr lang="ru-RU"/>
        </a:p>
      </dgm:t>
    </dgm:pt>
  </dgm:ptLst>
  <dgm:cxnLst>
    <dgm:cxn modelId="{1B9F0993-3FDE-4454-8E41-2AF140638478}" srcId="{C61F4CB8-D43B-4ADB-B3A6-87702F4B74ED}" destId="{C83552EB-B701-4425-A00C-A3264E6A18EF}" srcOrd="0" destOrd="0" parTransId="{ED65C4B2-6B09-4AE5-87E2-5D1750CFDD6E}" sibTransId="{DF7CB2D0-8103-4416-9985-9AE471FD8366}"/>
    <dgm:cxn modelId="{85477CE9-9700-4E15-9F7B-98E67D398795}" type="presOf" srcId="{C83552EB-B701-4425-A00C-A3264E6A18EF}" destId="{3E1CD4F6-8C0F-4D2D-935C-A0B0367BDD0F}" srcOrd="0" destOrd="0" presId="urn:microsoft.com/office/officeart/2005/8/layout/venn1"/>
    <dgm:cxn modelId="{27176FCB-4C6C-4AF5-AF75-EABCAE90BC3B}" type="presOf" srcId="{C61F4CB8-D43B-4ADB-B3A6-87702F4B74ED}" destId="{04C11688-5E19-428E-84FF-B41D6C38E48E}" srcOrd="0" destOrd="0" presId="urn:microsoft.com/office/officeart/2005/8/layout/venn1"/>
    <dgm:cxn modelId="{801D2937-2C0D-4D53-BFAF-88FB340FCF86}" type="presParOf" srcId="{04C11688-5E19-428E-84FF-B41D6C38E48E}" destId="{3E1CD4F6-8C0F-4D2D-935C-A0B0367BDD0F}" srcOrd="0" destOrd="0" presId="urn:microsoft.com/office/officeart/2005/8/layout/venn1"/>
  </dgm:cxnLst>
  <dgm:bg/>
  <dgm:whole/>
  <dgm:extLst>
    <a:ext uri="http://schemas.microsoft.com/office/drawing/2008/diagram">
      <dsp:dataModelExt xmlns=""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BE82841-EABB-4F88-B6CD-E4BC83CD61AE}" type="doc">
      <dgm:prSet loTypeId="urn:microsoft.com/office/officeart/2005/8/layout/venn1" loCatId="relationship" qsTypeId="urn:microsoft.com/office/officeart/2005/8/quickstyle/simple1#4" qsCatId="simple" csTypeId="urn:microsoft.com/office/officeart/2005/8/colors/accent1_2#4" csCatId="accent1" phldr="1"/>
      <dgm:spPr/>
      <dgm:t>
        <a:bodyPr/>
        <a:lstStyle/>
        <a:p>
          <a:endParaRPr lang="ru-RU"/>
        </a:p>
      </dgm:t>
    </dgm:pt>
    <dgm:pt modelId="{03222D30-9732-4DE6-86DD-758167DB815B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marL="0" indent="0" rtl="0"/>
          <a:r>
            <a:rPr lang="ru-RU" sz="2000" b="1" dirty="0" smtClean="0">
              <a:solidFill>
                <a:schemeClr val="accent3">
                  <a:lumMod val="50000"/>
                </a:schemeClr>
              </a:solidFill>
            </a:rPr>
            <a:t>активизирует восприятие учебного материала                   по ознакомлению с природными явлениями,                          с основами математических знаний,                                      с этическими правилами жизни в обществе</a:t>
          </a:r>
          <a:endParaRPr lang="ru-RU" sz="2000" b="1" dirty="0">
            <a:solidFill>
              <a:schemeClr val="accent3">
                <a:lumMod val="50000"/>
              </a:schemeClr>
            </a:solidFill>
          </a:endParaRPr>
        </a:p>
      </dgm:t>
    </dgm:pt>
    <dgm:pt modelId="{CC5B2C47-A98B-421C-94EF-2C6BC9EC5853}" type="parTrans" cxnId="{46AAC951-2B2F-42C2-8AA2-96D63D65FE4A}">
      <dgm:prSet/>
      <dgm:spPr/>
      <dgm:t>
        <a:bodyPr/>
        <a:lstStyle/>
        <a:p>
          <a:endParaRPr lang="ru-RU"/>
        </a:p>
      </dgm:t>
    </dgm:pt>
    <dgm:pt modelId="{171A5BA5-52E1-4D45-B3F7-8A74E6AD0142}" type="sibTrans" cxnId="{46AAC951-2B2F-42C2-8AA2-96D63D65FE4A}">
      <dgm:prSet/>
      <dgm:spPr/>
      <dgm:t>
        <a:bodyPr/>
        <a:lstStyle/>
        <a:p>
          <a:endParaRPr lang="ru-RU"/>
        </a:p>
      </dgm:t>
    </dgm:pt>
    <dgm:pt modelId="{07A9C0C4-F557-46BB-BEC5-2F15134AF421}" type="pres">
      <dgm:prSet presAssocID="{1BE82841-EABB-4F88-B6CD-E4BC83CD61AE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427813F-DD09-4A6F-A387-4654DFC739A3}" type="pres">
      <dgm:prSet presAssocID="{03222D30-9732-4DE6-86DD-758167DB815B}" presName="circ1TxSh" presStyleLbl="vennNode1" presStyleIdx="0" presStyleCnt="1" custScaleX="563871"/>
      <dgm:spPr/>
      <dgm:t>
        <a:bodyPr/>
        <a:lstStyle/>
        <a:p>
          <a:endParaRPr lang="ru-RU"/>
        </a:p>
      </dgm:t>
    </dgm:pt>
  </dgm:ptLst>
  <dgm:cxnLst>
    <dgm:cxn modelId="{46AAC951-2B2F-42C2-8AA2-96D63D65FE4A}" srcId="{1BE82841-EABB-4F88-B6CD-E4BC83CD61AE}" destId="{03222D30-9732-4DE6-86DD-758167DB815B}" srcOrd="0" destOrd="0" parTransId="{CC5B2C47-A98B-421C-94EF-2C6BC9EC5853}" sibTransId="{171A5BA5-52E1-4D45-B3F7-8A74E6AD0142}"/>
    <dgm:cxn modelId="{1C16247A-8E08-4BBD-8F52-9BE68D156699}" type="presOf" srcId="{03222D30-9732-4DE6-86DD-758167DB815B}" destId="{5427813F-DD09-4A6F-A387-4654DFC739A3}" srcOrd="0" destOrd="0" presId="urn:microsoft.com/office/officeart/2005/8/layout/venn1"/>
    <dgm:cxn modelId="{084F25AD-6FFD-4E05-A840-2FAF69DD7333}" type="presOf" srcId="{1BE82841-EABB-4F88-B6CD-E4BC83CD61AE}" destId="{07A9C0C4-F557-46BB-BEC5-2F15134AF421}" srcOrd="0" destOrd="0" presId="urn:microsoft.com/office/officeart/2005/8/layout/venn1"/>
    <dgm:cxn modelId="{7ACF2180-AC65-4E03-AD35-71BDED09FAE7}" type="presParOf" srcId="{07A9C0C4-F557-46BB-BEC5-2F15134AF421}" destId="{5427813F-DD09-4A6F-A387-4654DFC739A3}" srcOrd="0" destOrd="0" presId="urn:microsoft.com/office/officeart/2005/8/layout/venn1"/>
  </dgm:cxnLst>
  <dgm:bg/>
  <dgm:whole/>
  <dgm:extLst>
    <a:ext uri="http://schemas.microsoft.com/office/drawing/2008/diagram">
      <dsp:dataModelExt xmlns="" xmlns:dsp="http://schemas.microsoft.com/office/drawing/2008/diagram" relId="rId1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109A16C-DDD8-463C-BE19-AD40F2F523E5}" type="doc">
      <dgm:prSet loTypeId="urn:microsoft.com/office/officeart/2005/8/layout/vProcess5" loCatId="process" qsTypeId="urn:microsoft.com/office/officeart/2005/8/quickstyle/3d4" qsCatId="3D" csTypeId="urn:microsoft.com/office/officeart/2005/8/colors/accent3_5" csCatId="accent3" phldr="1"/>
      <dgm:spPr/>
    </dgm:pt>
    <dgm:pt modelId="{7BE8DF2E-B1E3-4C0B-B626-6C45A2CF3632}">
      <dgm:prSet phldrT="[Текст]" custT="1"/>
      <dgm:spPr/>
      <dgm:t>
        <a:bodyPr/>
        <a:lstStyle/>
        <a:p>
          <a:r>
            <a:rPr lang="ru-RU" sz="3100" dirty="0" smtClean="0">
              <a:solidFill>
                <a:schemeClr val="tx2">
                  <a:lumMod val="75000"/>
                </a:schemeClr>
              </a:solidFill>
            </a:rPr>
            <a:t>Постановка</a:t>
          </a:r>
          <a:r>
            <a:rPr lang="ru-RU" sz="2000" dirty="0" smtClean="0">
              <a:solidFill>
                <a:schemeClr val="tx2">
                  <a:lumMod val="75000"/>
                </a:schemeClr>
              </a:solidFill>
            </a:rPr>
            <a:t>, </a:t>
          </a:r>
          <a:r>
            <a:rPr lang="ru-RU" sz="3100" dirty="0" smtClean="0">
              <a:solidFill>
                <a:schemeClr val="tx2">
                  <a:lumMod val="75000"/>
                </a:schemeClr>
              </a:solidFill>
            </a:rPr>
            <a:t>формулирование</a:t>
          </a:r>
          <a:r>
            <a:rPr lang="ru-RU" sz="2000" dirty="0" smtClean="0">
              <a:solidFill>
                <a:schemeClr val="tx2">
                  <a:lumMod val="75000"/>
                </a:schemeClr>
              </a:solidFill>
            </a:rPr>
            <a:t> </a:t>
          </a:r>
          <a:r>
            <a:rPr lang="ru-RU" sz="3100" dirty="0" smtClean="0">
              <a:solidFill>
                <a:schemeClr val="tx2">
                  <a:lumMod val="75000"/>
                </a:schemeClr>
              </a:solidFill>
            </a:rPr>
            <a:t>проблемы</a:t>
          </a:r>
          <a:r>
            <a:rPr lang="ru-RU" sz="2000" dirty="0" smtClean="0">
              <a:solidFill>
                <a:schemeClr val="tx2">
                  <a:lumMod val="75000"/>
                </a:schemeClr>
              </a:solidFill>
            </a:rPr>
            <a:t> </a:t>
          </a:r>
          <a:endParaRPr lang="ru-RU" sz="2000" dirty="0">
            <a:solidFill>
              <a:schemeClr val="tx2">
                <a:lumMod val="75000"/>
              </a:schemeClr>
            </a:solidFill>
          </a:endParaRPr>
        </a:p>
      </dgm:t>
    </dgm:pt>
    <dgm:pt modelId="{3AF6994A-076C-4309-8AC3-F7E6A6023B38}" type="parTrans" cxnId="{BE5863A7-CD2F-4011-9121-C42D754E0F52}">
      <dgm:prSet/>
      <dgm:spPr/>
      <dgm:t>
        <a:bodyPr/>
        <a:lstStyle/>
        <a:p>
          <a:endParaRPr lang="ru-RU"/>
        </a:p>
      </dgm:t>
    </dgm:pt>
    <dgm:pt modelId="{3F10325E-AE3D-44FE-A6AC-B4EB899B531C}" type="sibTrans" cxnId="{BE5863A7-CD2F-4011-9121-C42D754E0F52}">
      <dgm:prSet/>
      <dgm:spPr/>
      <dgm:t>
        <a:bodyPr/>
        <a:lstStyle/>
        <a:p>
          <a:endParaRPr lang="ru-RU"/>
        </a:p>
      </dgm:t>
    </dgm:pt>
    <dgm:pt modelId="{87997A19-4BB0-4F61-A74D-61B1D60F2BB0}">
      <dgm:prSet phldrT="[Текст]"/>
      <dgm:spPr/>
      <dgm:t>
        <a:bodyPr/>
        <a:lstStyle/>
        <a:p>
          <a:r>
            <a:rPr lang="ru-RU" dirty="0" smtClean="0">
              <a:solidFill>
                <a:schemeClr val="tx2">
                  <a:lumMod val="75000"/>
                </a:schemeClr>
              </a:solidFill>
            </a:rPr>
            <a:t>Выдвижение гипотез</a:t>
          </a:r>
          <a:endParaRPr lang="ru-RU" dirty="0">
            <a:solidFill>
              <a:schemeClr val="tx2">
                <a:lumMod val="75000"/>
              </a:schemeClr>
            </a:solidFill>
          </a:endParaRPr>
        </a:p>
      </dgm:t>
    </dgm:pt>
    <dgm:pt modelId="{F2DDE2A7-812A-46EE-9713-E331DCE337B0}" type="parTrans" cxnId="{1EA1E811-556F-4BA2-B993-0B82EA8E70EC}">
      <dgm:prSet/>
      <dgm:spPr/>
      <dgm:t>
        <a:bodyPr/>
        <a:lstStyle/>
        <a:p>
          <a:endParaRPr lang="ru-RU"/>
        </a:p>
      </dgm:t>
    </dgm:pt>
    <dgm:pt modelId="{E58206CE-1D4D-4D8E-93B4-22B614DC5D6A}" type="sibTrans" cxnId="{1EA1E811-556F-4BA2-B993-0B82EA8E70EC}">
      <dgm:prSet/>
      <dgm:spPr/>
      <dgm:t>
        <a:bodyPr/>
        <a:lstStyle/>
        <a:p>
          <a:endParaRPr lang="ru-RU"/>
        </a:p>
      </dgm:t>
    </dgm:pt>
    <dgm:pt modelId="{7F94A5CE-3D72-477F-AA02-8731A4528859}">
      <dgm:prSet phldrT="[Текст]" custT="1"/>
      <dgm:spPr/>
      <dgm:t>
        <a:bodyPr/>
        <a:lstStyle/>
        <a:p>
          <a:pPr marL="0" indent="0"/>
          <a:r>
            <a:rPr lang="ru-RU" sz="3100" dirty="0" smtClean="0">
              <a:solidFill>
                <a:schemeClr val="tx2">
                  <a:lumMod val="75000"/>
                </a:schemeClr>
              </a:solidFill>
            </a:rPr>
            <a:t>Подведение итогов, выводы</a:t>
          </a:r>
          <a:endParaRPr lang="ru-RU" sz="3100" dirty="0">
            <a:solidFill>
              <a:schemeClr val="tx2">
                <a:lumMod val="75000"/>
              </a:schemeClr>
            </a:solidFill>
          </a:endParaRPr>
        </a:p>
      </dgm:t>
    </dgm:pt>
    <dgm:pt modelId="{66751341-FAA9-49BC-BCC8-65395580C3C4}" type="parTrans" cxnId="{2920D891-BF17-483B-B904-01A2B5F95F39}">
      <dgm:prSet/>
      <dgm:spPr/>
      <dgm:t>
        <a:bodyPr/>
        <a:lstStyle/>
        <a:p>
          <a:endParaRPr lang="ru-RU"/>
        </a:p>
      </dgm:t>
    </dgm:pt>
    <dgm:pt modelId="{48651AAD-ADDA-48C1-8A3F-7A58AFCA404D}" type="sibTrans" cxnId="{2920D891-BF17-483B-B904-01A2B5F95F39}">
      <dgm:prSet/>
      <dgm:spPr/>
      <dgm:t>
        <a:bodyPr/>
        <a:lstStyle/>
        <a:p>
          <a:endParaRPr lang="ru-RU"/>
        </a:p>
      </dgm:t>
    </dgm:pt>
    <dgm:pt modelId="{2CA9CE6C-7E4A-49C0-8BC7-B782A849E541}">
      <dgm:prSet/>
      <dgm:spPr/>
      <dgm:t>
        <a:bodyPr/>
        <a:lstStyle/>
        <a:p>
          <a:r>
            <a:rPr lang="ru-RU" dirty="0" smtClean="0">
              <a:solidFill>
                <a:schemeClr val="tx2">
                  <a:lumMod val="75000"/>
                </a:schemeClr>
              </a:solidFill>
            </a:rPr>
            <a:t>Проверка гипотез</a:t>
          </a:r>
          <a:endParaRPr lang="ru-RU" dirty="0">
            <a:solidFill>
              <a:schemeClr val="tx2">
                <a:lumMod val="75000"/>
              </a:schemeClr>
            </a:solidFill>
          </a:endParaRPr>
        </a:p>
      </dgm:t>
    </dgm:pt>
    <dgm:pt modelId="{E3511F69-BB12-462C-AEFE-ED4BFA166B00}" type="parTrans" cxnId="{22A070F1-2731-4749-BBA5-A65C4AE1172D}">
      <dgm:prSet/>
      <dgm:spPr/>
      <dgm:t>
        <a:bodyPr/>
        <a:lstStyle/>
        <a:p>
          <a:endParaRPr lang="ru-RU"/>
        </a:p>
      </dgm:t>
    </dgm:pt>
    <dgm:pt modelId="{C7DC4C44-079E-49BF-8204-EE57C1498204}" type="sibTrans" cxnId="{22A070F1-2731-4749-BBA5-A65C4AE1172D}">
      <dgm:prSet/>
      <dgm:spPr/>
      <dgm:t>
        <a:bodyPr/>
        <a:lstStyle/>
        <a:p>
          <a:endParaRPr lang="ru-RU"/>
        </a:p>
      </dgm:t>
    </dgm:pt>
    <dgm:pt modelId="{3F8CA53F-FF4C-4F4A-892B-08643A2C4BAC}">
      <dgm:prSet phldrT="[Текст]" custT="1"/>
      <dgm:spPr/>
      <dgm:t>
        <a:bodyPr/>
        <a:lstStyle/>
        <a:p>
          <a:pPr marL="0" indent="0"/>
          <a:r>
            <a:rPr lang="ru-RU" sz="3100" dirty="0" smtClean="0">
              <a:solidFill>
                <a:schemeClr val="tx2">
                  <a:lumMod val="75000"/>
                </a:schemeClr>
              </a:solidFill>
            </a:rPr>
            <a:t>Фиксация результатов</a:t>
          </a:r>
          <a:endParaRPr lang="ru-RU" sz="3100" dirty="0">
            <a:solidFill>
              <a:schemeClr val="tx2">
                <a:lumMod val="75000"/>
              </a:schemeClr>
            </a:solidFill>
          </a:endParaRPr>
        </a:p>
      </dgm:t>
    </dgm:pt>
    <dgm:pt modelId="{480012DE-7341-4A32-9AD9-0B8AF9BBB15F}" type="parTrans" cxnId="{21EFAF43-A59E-4166-B8E8-AD6DD482F31F}">
      <dgm:prSet/>
      <dgm:spPr/>
      <dgm:t>
        <a:bodyPr/>
        <a:lstStyle/>
        <a:p>
          <a:endParaRPr lang="ru-RU"/>
        </a:p>
      </dgm:t>
    </dgm:pt>
    <dgm:pt modelId="{2994A6A0-F4EB-4939-B785-AFDBA60CF9E9}" type="sibTrans" cxnId="{21EFAF43-A59E-4166-B8E8-AD6DD482F31F}">
      <dgm:prSet/>
      <dgm:spPr/>
      <dgm:t>
        <a:bodyPr/>
        <a:lstStyle/>
        <a:p>
          <a:endParaRPr lang="ru-RU"/>
        </a:p>
      </dgm:t>
    </dgm:pt>
    <dgm:pt modelId="{63459228-6979-45F7-B1C7-11F23756DBA2}" type="pres">
      <dgm:prSet presAssocID="{4109A16C-DDD8-463C-BE19-AD40F2F523E5}" presName="outerComposite" presStyleCnt="0">
        <dgm:presLayoutVars>
          <dgm:chMax val="5"/>
          <dgm:dir/>
          <dgm:resizeHandles val="exact"/>
        </dgm:presLayoutVars>
      </dgm:prSet>
      <dgm:spPr/>
    </dgm:pt>
    <dgm:pt modelId="{7C9B9F48-C0FC-43F7-8867-9594D6AE0341}" type="pres">
      <dgm:prSet presAssocID="{4109A16C-DDD8-463C-BE19-AD40F2F523E5}" presName="dummyMaxCanvas" presStyleCnt="0">
        <dgm:presLayoutVars/>
      </dgm:prSet>
      <dgm:spPr/>
    </dgm:pt>
    <dgm:pt modelId="{C99B13F4-07B0-43DD-BD44-F65D54390802}" type="pres">
      <dgm:prSet presAssocID="{4109A16C-DDD8-463C-BE19-AD40F2F523E5}" presName="FiveNodes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436960-8275-4E69-9B2B-64E97D18A769}" type="pres">
      <dgm:prSet presAssocID="{4109A16C-DDD8-463C-BE19-AD40F2F523E5}" presName="FiveNodes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6093B0E-2EDA-4855-A117-4DB6D107B554}" type="pres">
      <dgm:prSet presAssocID="{4109A16C-DDD8-463C-BE19-AD40F2F523E5}" presName="FiveNodes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D7D39E-635E-40CF-9C12-7697520FECB3}" type="pres">
      <dgm:prSet presAssocID="{4109A16C-DDD8-463C-BE19-AD40F2F523E5}" presName="FiveNodes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CD3881-A87A-40DA-9E05-D308F9343644}" type="pres">
      <dgm:prSet presAssocID="{4109A16C-DDD8-463C-BE19-AD40F2F523E5}" presName="FiveNodes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FDD4439-B85B-4D37-82C4-12C4377685C3}" type="pres">
      <dgm:prSet presAssocID="{4109A16C-DDD8-463C-BE19-AD40F2F523E5}" presName="FiveConn_1-2" presStyleLbl="fg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A36884-3856-4D7A-9A08-4BA1C15DD0C6}" type="pres">
      <dgm:prSet presAssocID="{4109A16C-DDD8-463C-BE19-AD40F2F523E5}" presName="FiveConn_2-3" presStyleLbl="fg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3309F4-AE5E-4787-AC3C-8BC6760CEC9D}" type="pres">
      <dgm:prSet presAssocID="{4109A16C-DDD8-463C-BE19-AD40F2F523E5}" presName="FiveConn_3-4" presStyleLbl="fg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10B1CC-A4B0-4346-A689-AC49460E3E27}" type="pres">
      <dgm:prSet presAssocID="{4109A16C-DDD8-463C-BE19-AD40F2F523E5}" presName="FiveConn_4-5" presStyleLbl="fg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282392-185F-464A-B65B-58C7F1F06512}" type="pres">
      <dgm:prSet presAssocID="{4109A16C-DDD8-463C-BE19-AD40F2F523E5}" presName="FiveNodes_1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35652C-69AC-4D49-B7A4-6F95CDF45838}" type="pres">
      <dgm:prSet presAssocID="{4109A16C-DDD8-463C-BE19-AD40F2F523E5}" presName="FiveNodes_2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0573D2-746E-4F2D-9F1F-80368ED18A19}" type="pres">
      <dgm:prSet presAssocID="{4109A16C-DDD8-463C-BE19-AD40F2F523E5}" presName="FiveNodes_3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22B1250-C073-482B-B2FF-76F83E8B83D4}" type="pres">
      <dgm:prSet presAssocID="{4109A16C-DDD8-463C-BE19-AD40F2F523E5}" presName="FiveNodes_4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D1F10E3-DCE1-4CC8-95BD-DED7712994B5}" type="pres">
      <dgm:prSet presAssocID="{4109A16C-DDD8-463C-BE19-AD40F2F523E5}" presName="FiveNodes_5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E5863A7-CD2F-4011-9121-C42D754E0F52}" srcId="{4109A16C-DDD8-463C-BE19-AD40F2F523E5}" destId="{7BE8DF2E-B1E3-4C0B-B626-6C45A2CF3632}" srcOrd="0" destOrd="0" parTransId="{3AF6994A-076C-4309-8AC3-F7E6A6023B38}" sibTransId="{3F10325E-AE3D-44FE-A6AC-B4EB899B531C}"/>
    <dgm:cxn modelId="{288B4C77-D1D0-41FC-AD67-100F2A9F94AA}" type="presOf" srcId="{7BE8DF2E-B1E3-4C0B-B626-6C45A2CF3632}" destId="{C99B13F4-07B0-43DD-BD44-F65D54390802}" srcOrd="0" destOrd="0" presId="urn:microsoft.com/office/officeart/2005/8/layout/vProcess5"/>
    <dgm:cxn modelId="{21EFAF43-A59E-4166-B8E8-AD6DD482F31F}" srcId="{4109A16C-DDD8-463C-BE19-AD40F2F523E5}" destId="{3F8CA53F-FF4C-4F4A-892B-08643A2C4BAC}" srcOrd="4" destOrd="0" parTransId="{480012DE-7341-4A32-9AD9-0B8AF9BBB15F}" sibTransId="{2994A6A0-F4EB-4939-B785-AFDBA60CF9E9}"/>
    <dgm:cxn modelId="{1F03D11F-F7DB-432C-9192-72F6E697628C}" type="presOf" srcId="{48651AAD-ADDA-48C1-8A3F-7A58AFCA404D}" destId="{A510B1CC-A4B0-4346-A689-AC49460E3E27}" srcOrd="0" destOrd="0" presId="urn:microsoft.com/office/officeart/2005/8/layout/vProcess5"/>
    <dgm:cxn modelId="{D0F94737-1919-45FC-AA60-BCF7386C7573}" type="presOf" srcId="{E58206CE-1D4D-4D8E-93B4-22B614DC5D6A}" destId="{07A36884-3856-4D7A-9A08-4BA1C15DD0C6}" srcOrd="0" destOrd="0" presId="urn:microsoft.com/office/officeart/2005/8/layout/vProcess5"/>
    <dgm:cxn modelId="{2920D891-BF17-483B-B904-01A2B5F95F39}" srcId="{4109A16C-DDD8-463C-BE19-AD40F2F523E5}" destId="{7F94A5CE-3D72-477F-AA02-8731A4528859}" srcOrd="3" destOrd="0" parTransId="{66751341-FAA9-49BC-BCC8-65395580C3C4}" sibTransId="{48651AAD-ADDA-48C1-8A3F-7A58AFCA404D}"/>
    <dgm:cxn modelId="{053D4B0A-9C7B-43BA-A610-F6233CBC538D}" type="presOf" srcId="{87997A19-4BB0-4F61-A74D-61B1D60F2BB0}" destId="{3B436960-8275-4E69-9B2B-64E97D18A769}" srcOrd="0" destOrd="0" presId="urn:microsoft.com/office/officeart/2005/8/layout/vProcess5"/>
    <dgm:cxn modelId="{58E91C9C-FEC8-4191-A251-D7EF86A9692C}" type="presOf" srcId="{2CA9CE6C-7E4A-49C0-8BC7-B782A849E541}" destId="{66093B0E-2EDA-4855-A117-4DB6D107B554}" srcOrd="0" destOrd="0" presId="urn:microsoft.com/office/officeart/2005/8/layout/vProcess5"/>
    <dgm:cxn modelId="{1EA1E811-556F-4BA2-B993-0B82EA8E70EC}" srcId="{4109A16C-DDD8-463C-BE19-AD40F2F523E5}" destId="{87997A19-4BB0-4F61-A74D-61B1D60F2BB0}" srcOrd="1" destOrd="0" parTransId="{F2DDE2A7-812A-46EE-9713-E331DCE337B0}" sibTransId="{E58206CE-1D4D-4D8E-93B4-22B614DC5D6A}"/>
    <dgm:cxn modelId="{E368EF23-4C47-4FD6-825E-0AE79B13EE1B}" type="presOf" srcId="{87997A19-4BB0-4F61-A74D-61B1D60F2BB0}" destId="{F235652C-69AC-4D49-B7A4-6F95CDF45838}" srcOrd="1" destOrd="0" presId="urn:microsoft.com/office/officeart/2005/8/layout/vProcess5"/>
    <dgm:cxn modelId="{BEE20E95-CD74-4F89-A471-2F63EBE45D95}" type="presOf" srcId="{3F8CA53F-FF4C-4F4A-892B-08643A2C4BAC}" destId="{55CD3881-A87A-40DA-9E05-D308F9343644}" srcOrd="0" destOrd="0" presId="urn:microsoft.com/office/officeart/2005/8/layout/vProcess5"/>
    <dgm:cxn modelId="{2DEC9552-BA20-45DB-9C2B-5E8746D8123D}" type="presOf" srcId="{7BE8DF2E-B1E3-4C0B-B626-6C45A2CF3632}" destId="{57282392-185F-464A-B65B-58C7F1F06512}" srcOrd="1" destOrd="0" presId="urn:microsoft.com/office/officeart/2005/8/layout/vProcess5"/>
    <dgm:cxn modelId="{627022F1-DE2E-439C-B9BB-F179CC71FD4F}" type="presOf" srcId="{7F94A5CE-3D72-477F-AA02-8731A4528859}" destId="{19D7D39E-635E-40CF-9C12-7697520FECB3}" srcOrd="0" destOrd="0" presId="urn:microsoft.com/office/officeart/2005/8/layout/vProcess5"/>
    <dgm:cxn modelId="{22A070F1-2731-4749-BBA5-A65C4AE1172D}" srcId="{4109A16C-DDD8-463C-BE19-AD40F2F523E5}" destId="{2CA9CE6C-7E4A-49C0-8BC7-B782A849E541}" srcOrd="2" destOrd="0" parTransId="{E3511F69-BB12-462C-AEFE-ED4BFA166B00}" sibTransId="{C7DC4C44-079E-49BF-8204-EE57C1498204}"/>
    <dgm:cxn modelId="{A148EA31-302F-473E-AE53-64F9790C09F9}" type="presOf" srcId="{3F10325E-AE3D-44FE-A6AC-B4EB899B531C}" destId="{7FDD4439-B85B-4D37-82C4-12C4377685C3}" srcOrd="0" destOrd="0" presId="urn:microsoft.com/office/officeart/2005/8/layout/vProcess5"/>
    <dgm:cxn modelId="{37967123-4F6C-48B5-9FB0-A438D2E82D83}" type="presOf" srcId="{3F8CA53F-FF4C-4F4A-892B-08643A2C4BAC}" destId="{ED1F10E3-DCE1-4CC8-95BD-DED7712994B5}" srcOrd="1" destOrd="0" presId="urn:microsoft.com/office/officeart/2005/8/layout/vProcess5"/>
    <dgm:cxn modelId="{EAE5F508-88BE-4C13-82C3-82906C16344E}" type="presOf" srcId="{2CA9CE6C-7E4A-49C0-8BC7-B782A849E541}" destId="{3E0573D2-746E-4F2D-9F1F-80368ED18A19}" srcOrd="1" destOrd="0" presId="urn:microsoft.com/office/officeart/2005/8/layout/vProcess5"/>
    <dgm:cxn modelId="{A7314093-B56C-4D67-B3FB-A1B321C77295}" type="presOf" srcId="{4109A16C-DDD8-463C-BE19-AD40F2F523E5}" destId="{63459228-6979-45F7-B1C7-11F23756DBA2}" srcOrd="0" destOrd="0" presId="urn:microsoft.com/office/officeart/2005/8/layout/vProcess5"/>
    <dgm:cxn modelId="{6EDC167D-893C-4BFF-90D0-AA069B4B8FCE}" type="presOf" srcId="{7F94A5CE-3D72-477F-AA02-8731A4528859}" destId="{122B1250-C073-482B-B2FF-76F83E8B83D4}" srcOrd="1" destOrd="0" presId="urn:microsoft.com/office/officeart/2005/8/layout/vProcess5"/>
    <dgm:cxn modelId="{AD5A1B60-02A5-443F-9FD2-B19529A8D595}" type="presOf" srcId="{C7DC4C44-079E-49BF-8204-EE57C1498204}" destId="{753309F4-AE5E-4787-AC3C-8BC6760CEC9D}" srcOrd="0" destOrd="0" presId="urn:microsoft.com/office/officeart/2005/8/layout/vProcess5"/>
    <dgm:cxn modelId="{CFE3CCCD-118E-4122-8F5A-D109919B8E1B}" type="presParOf" srcId="{63459228-6979-45F7-B1C7-11F23756DBA2}" destId="{7C9B9F48-C0FC-43F7-8867-9594D6AE0341}" srcOrd="0" destOrd="0" presId="urn:microsoft.com/office/officeart/2005/8/layout/vProcess5"/>
    <dgm:cxn modelId="{101DDBDD-A1B6-4A95-9F88-9D2C54609CA3}" type="presParOf" srcId="{63459228-6979-45F7-B1C7-11F23756DBA2}" destId="{C99B13F4-07B0-43DD-BD44-F65D54390802}" srcOrd="1" destOrd="0" presId="urn:microsoft.com/office/officeart/2005/8/layout/vProcess5"/>
    <dgm:cxn modelId="{B6973ECC-9F33-46BF-8BD7-0C9D159B358B}" type="presParOf" srcId="{63459228-6979-45F7-B1C7-11F23756DBA2}" destId="{3B436960-8275-4E69-9B2B-64E97D18A769}" srcOrd="2" destOrd="0" presId="urn:microsoft.com/office/officeart/2005/8/layout/vProcess5"/>
    <dgm:cxn modelId="{8089D195-3EC5-46CF-A37B-88A14A19AD30}" type="presParOf" srcId="{63459228-6979-45F7-B1C7-11F23756DBA2}" destId="{66093B0E-2EDA-4855-A117-4DB6D107B554}" srcOrd="3" destOrd="0" presId="urn:microsoft.com/office/officeart/2005/8/layout/vProcess5"/>
    <dgm:cxn modelId="{F9DD65DD-69C7-4645-ACE3-88F229D5994D}" type="presParOf" srcId="{63459228-6979-45F7-B1C7-11F23756DBA2}" destId="{19D7D39E-635E-40CF-9C12-7697520FECB3}" srcOrd="4" destOrd="0" presId="urn:microsoft.com/office/officeart/2005/8/layout/vProcess5"/>
    <dgm:cxn modelId="{36977730-0C8F-4B02-AD66-12C7E9C9922F}" type="presParOf" srcId="{63459228-6979-45F7-B1C7-11F23756DBA2}" destId="{55CD3881-A87A-40DA-9E05-D308F9343644}" srcOrd="5" destOrd="0" presId="urn:microsoft.com/office/officeart/2005/8/layout/vProcess5"/>
    <dgm:cxn modelId="{CD5838D5-6012-4AB4-9D3F-F92E95F560A8}" type="presParOf" srcId="{63459228-6979-45F7-B1C7-11F23756DBA2}" destId="{7FDD4439-B85B-4D37-82C4-12C4377685C3}" srcOrd="6" destOrd="0" presId="urn:microsoft.com/office/officeart/2005/8/layout/vProcess5"/>
    <dgm:cxn modelId="{B50533BC-3A56-4D27-95AA-7B93BF909D94}" type="presParOf" srcId="{63459228-6979-45F7-B1C7-11F23756DBA2}" destId="{07A36884-3856-4D7A-9A08-4BA1C15DD0C6}" srcOrd="7" destOrd="0" presId="urn:microsoft.com/office/officeart/2005/8/layout/vProcess5"/>
    <dgm:cxn modelId="{A798D4CB-35D4-4C7E-A201-6B16509C8C0D}" type="presParOf" srcId="{63459228-6979-45F7-B1C7-11F23756DBA2}" destId="{753309F4-AE5E-4787-AC3C-8BC6760CEC9D}" srcOrd="8" destOrd="0" presId="urn:microsoft.com/office/officeart/2005/8/layout/vProcess5"/>
    <dgm:cxn modelId="{00CA7518-A5BC-4F8A-B77E-B6F220DF3F0E}" type="presParOf" srcId="{63459228-6979-45F7-B1C7-11F23756DBA2}" destId="{A510B1CC-A4B0-4346-A689-AC49460E3E27}" srcOrd="9" destOrd="0" presId="urn:microsoft.com/office/officeart/2005/8/layout/vProcess5"/>
    <dgm:cxn modelId="{4577B8D7-C598-4975-BD7B-95BEA8669AF9}" type="presParOf" srcId="{63459228-6979-45F7-B1C7-11F23756DBA2}" destId="{57282392-185F-464A-B65B-58C7F1F06512}" srcOrd="10" destOrd="0" presId="urn:microsoft.com/office/officeart/2005/8/layout/vProcess5"/>
    <dgm:cxn modelId="{49B3C79E-B275-43C9-B0AC-151FAC84A499}" type="presParOf" srcId="{63459228-6979-45F7-B1C7-11F23756DBA2}" destId="{F235652C-69AC-4D49-B7A4-6F95CDF45838}" srcOrd="11" destOrd="0" presId="urn:microsoft.com/office/officeart/2005/8/layout/vProcess5"/>
    <dgm:cxn modelId="{8DB8AC52-01D7-4F82-B4B3-2BAD40448E34}" type="presParOf" srcId="{63459228-6979-45F7-B1C7-11F23756DBA2}" destId="{3E0573D2-746E-4F2D-9F1F-80368ED18A19}" srcOrd="12" destOrd="0" presId="urn:microsoft.com/office/officeart/2005/8/layout/vProcess5"/>
    <dgm:cxn modelId="{EFBB672F-80C4-407F-B85A-52F572D25DB8}" type="presParOf" srcId="{63459228-6979-45F7-B1C7-11F23756DBA2}" destId="{122B1250-C073-482B-B2FF-76F83E8B83D4}" srcOrd="13" destOrd="0" presId="urn:microsoft.com/office/officeart/2005/8/layout/vProcess5"/>
    <dgm:cxn modelId="{02EC7184-1AB7-4FEB-A425-2BF18AB87AED}" type="presParOf" srcId="{63459228-6979-45F7-B1C7-11F23756DBA2}" destId="{ED1F10E3-DCE1-4CC8-95BD-DED7712994B5}" srcOrd="14" destOrd="0" presId="urn:microsoft.com/office/officeart/2005/8/layout/vProcess5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A350DAB-2712-4160-9D0C-47D3FE5B2742}" type="doc">
      <dgm:prSet loTypeId="urn:microsoft.com/office/officeart/2005/8/layout/chevron2" loCatId="list" qsTypeId="urn:microsoft.com/office/officeart/2005/8/quickstyle/3d4" qsCatId="3D" csTypeId="urn:microsoft.com/office/officeart/2005/8/colors/accent3_1" csCatId="accent3" phldr="1"/>
      <dgm:spPr/>
      <dgm:t>
        <a:bodyPr/>
        <a:lstStyle/>
        <a:p>
          <a:endParaRPr lang="ru-RU"/>
        </a:p>
      </dgm:t>
    </dgm:pt>
    <dgm:pt modelId="{8416673B-5529-43DC-A3A3-BABA3433F3C2}">
      <dgm:prSet phldrT="[Текст]"/>
      <dgm:spPr/>
      <dgm:t>
        <a:bodyPr/>
        <a:lstStyle/>
        <a:p>
          <a:endParaRPr lang="ru-RU" dirty="0">
            <a:solidFill>
              <a:schemeClr val="accent3">
                <a:lumMod val="50000"/>
              </a:schemeClr>
            </a:solidFill>
          </a:endParaRPr>
        </a:p>
      </dgm:t>
    </dgm:pt>
    <dgm:pt modelId="{8577375A-9F53-462B-8D66-762A762A9A63}" type="parTrans" cxnId="{0A71B8F1-D28E-460B-AE30-C9043E3DD3ED}">
      <dgm:prSet/>
      <dgm:spPr/>
      <dgm:t>
        <a:bodyPr/>
        <a:lstStyle/>
        <a:p>
          <a:endParaRPr lang="ru-RU"/>
        </a:p>
      </dgm:t>
    </dgm:pt>
    <dgm:pt modelId="{7DC1452D-2CBF-4FDF-B0CC-FAF7DACE1AF7}" type="sibTrans" cxnId="{0A71B8F1-D28E-460B-AE30-C9043E3DD3ED}">
      <dgm:prSet/>
      <dgm:spPr/>
      <dgm:t>
        <a:bodyPr/>
        <a:lstStyle/>
        <a:p>
          <a:endParaRPr lang="ru-RU"/>
        </a:p>
      </dgm:t>
    </dgm:pt>
    <dgm:pt modelId="{2EEC7DD7-D374-4EBF-ABC3-DDA9A1C3502A}">
      <dgm:prSet phldrT="[Текст]"/>
      <dgm:spPr/>
      <dgm:t>
        <a:bodyPr/>
        <a:lstStyle/>
        <a:p>
          <a:r>
            <a:rPr lang="ru-RU" dirty="0" smtClean="0"/>
            <a:t>Совместная экспериментальная деятельность , организованная педагогом</a:t>
          </a:r>
          <a:endParaRPr lang="ru-RU" dirty="0"/>
        </a:p>
      </dgm:t>
    </dgm:pt>
    <dgm:pt modelId="{BCFC72FA-640E-4D03-85BF-54864E10053B}" type="parTrans" cxnId="{026D3B0E-8B6F-4CB9-B9B3-E73CCBEF63F1}">
      <dgm:prSet/>
      <dgm:spPr/>
      <dgm:t>
        <a:bodyPr/>
        <a:lstStyle/>
        <a:p>
          <a:endParaRPr lang="ru-RU"/>
        </a:p>
      </dgm:t>
    </dgm:pt>
    <dgm:pt modelId="{47EA9151-C3C3-4825-8F6F-0B9F36D632E6}" type="sibTrans" cxnId="{026D3B0E-8B6F-4CB9-B9B3-E73CCBEF63F1}">
      <dgm:prSet/>
      <dgm:spPr/>
      <dgm:t>
        <a:bodyPr/>
        <a:lstStyle/>
        <a:p>
          <a:endParaRPr lang="ru-RU"/>
        </a:p>
      </dgm:t>
    </dgm:pt>
    <dgm:pt modelId="{25578E68-DDFF-4D3D-BAC8-26559118EA8C}">
      <dgm:prSet phldrT="[Текст]"/>
      <dgm:spPr/>
      <dgm:t>
        <a:bodyPr/>
        <a:lstStyle/>
        <a:p>
          <a:endParaRPr lang="ru-RU" dirty="0"/>
        </a:p>
      </dgm:t>
    </dgm:pt>
    <dgm:pt modelId="{497F0950-787A-47AF-ACC3-E696EB8AA032}" type="parTrans" cxnId="{8EBC4EC3-4763-4C18-882E-6DDD97CE67EA}">
      <dgm:prSet/>
      <dgm:spPr/>
      <dgm:t>
        <a:bodyPr/>
        <a:lstStyle/>
        <a:p>
          <a:endParaRPr lang="ru-RU"/>
        </a:p>
      </dgm:t>
    </dgm:pt>
    <dgm:pt modelId="{11C59733-0D05-4546-A631-100F8D58A37E}" type="sibTrans" cxnId="{8EBC4EC3-4763-4C18-882E-6DDD97CE67EA}">
      <dgm:prSet/>
      <dgm:spPr/>
      <dgm:t>
        <a:bodyPr/>
        <a:lstStyle/>
        <a:p>
          <a:endParaRPr lang="ru-RU"/>
        </a:p>
      </dgm:t>
    </dgm:pt>
    <dgm:pt modelId="{4A5412CA-EEE5-4547-AC37-E90322AFC5BC}">
      <dgm:prSet phldrT="[Текст]"/>
      <dgm:spPr/>
      <dgm:t>
        <a:bodyPr/>
        <a:lstStyle/>
        <a:p>
          <a:r>
            <a:rPr lang="ru-RU" dirty="0" smtClean="0"/>
            <a:t>Познавательные беседы с элементами экспериментирования, наблюдения</a:t>
          </a:r>
          <a:endParaRPr lang="ru-RU" dirty="0"/>
        </a:p>
      </dgm:t>
    </dgm:pt>
    <dgm:pt modelId="{91735070-8270-4ED1-BEFA-809A8763D600}" type="parTrans" cxnId="{36AA42C5-87FA-41FF-9661-C3B96A5A9DC3}">
      <dgm:prSet/>
      <dgm:spPr/>
      <dgm:t>
        <a:bodyPr/>
        <a:lstStyle/>
        <a:p>
          <a:endParaRPr lang="ru-RU"/>
        </a:p>
      </dgm:t>
    </dgm:pt>
    <dgm:pt modelId="{60176359-739C-4405-9DE1-EF4DEF3CEF95}" type="sibTrans" cxnId="{36AA42C5-87FA-41FF-9661-C3B96A5A9DC3}">
      <dgm:prSet/>
      <dgm:spPr/>
      <dgm:t>
        <a:bodyPr/>
        <a:lstStyle/>
        <a:p>
          <a:endParaRPr lang="ru-RU"/>
        </a:p>
      </dgm:t>
    </dgm:pt>
    <dgm:pt modelId="{928ECF57-03CA-41AC-B70D-A786A830DDE3}">
      <dgm:prSet phldrT="[Текст]"/>
      <dgm:spPr/>
      <dgm:t>
        <a:bodyPr/>
        <a:lstStyle/>
        <a:p>
          <a:r>
            <a:rPr lang="ru-RU" dirty="0" smtClean="0"/>
            <a:t>Демонстрационные опыты, реализуемые педагогом совместно с детьми</a:t>
          </a:r>
          <a:endParaRPr lang="ru-RU" dirty="0"/>
        </a:p>
      </dgm:t>
    </dgm:pt>
    <dgm:pt modelId="{DB8F68D6-7976-4B61-98B3-405374ED3FE4}" type="parTrans" cxnId="{D34264A4-F08A-4DAF-B2B6-3B854236C2DD}">
      <dgm:prSet/>
      <dgm:spPr/>
      <dgm:t>
        <a:bodyPr/>
        <a:lstStyle/>
        <a:p>
          <a:endParaRPr lang="ru-RU"/>
        </a:p>
      </dgm:t>
    </dgm:pt>
    <dgm:pt modelId="{1DB6BA27-2F9C-402A-A9C5-7F9E5BF288C8}" type="sibTrans" cxnId="{D34264A4-F08A-4DAF-B2B6-3B854236C2DD}">
      <dgm:prSet/>
      <dgm:spPr/>
      <dgm:t>
        <a:bodyPr/>
        <a:lstStyle/>
        <a:p>
          <a:endParaRPr lang="ru-RU"/>
        </a:p>
      </dgm:t>
    </dgm:pt>
    <dgm:pt modelId="{37818C37-EBF1-4297-BB13-CD292FB8A32C}">
      <dgm:prSet phldrT="[Текст]"/>
      <dgm:spPr/>
      <dgm:t>
        <a:bodyPr/>
        <a:lstStyle/>
        <a:p>
          <a:endParaRPr lang="ru-RU" dirty="0"/>
        </a:p>
      </dgm:t>
    </dgm:pt>
    <dgm:pt modelId="{DA36B61E-6874-486F-93A4-F439C13F2059}" type="parTrans" cxnId="{00E9B850-DD03-458B-9164-95328C520B4B}">
      <dgm:prSet/>
      <dgm:spPr/>
      <dgm:t>
        <a:bodyPr/>
        <a:lstStyle/>
        <a:p>
          <a:endParaRPr lang="ru-RU"/>
        </a:p>
      </dgm:t>
    </dgm:pt>
    <dgm:pt modelId="{0971E416-EDB5-4D3A-8CE2-F287B3027580}" type="sibTrans" cxnId="{00E9B850-DD03-458B-9164-95328C520B4B}">
      <dgm:prSet/>
      <dgm:spPr/>
      <dgm:t>
        <a:bodyPr/>
        <a:lstStyle/>
        <a:p>
          <a:endParaRPr lang="ru-RU"/>
        </a:p>
      </dgm:t>
    </dgm:pt>
    <dgm:pt modelId="{62C74F1D-94D7-4C7C-865D-84D5348D2DF3}">
      <dgm:prSet/>
      <dgm:spPr/>
      <dgm:t>
        <a:bodyPr/>
        <a:lstStyle/>
        <a:p>
          <a:r>
            <a:rPr lang="ru-RU" dirty="0" smtClean="0"/>
            <a:t>Долгосрочные  наблюдения – эксперименты</a:t>
          </a:r>
          <a:endParaRPr lang="ru-RU" dirty="0"/>
        </a:p>
      </dgm:t>
    </dgm:pt>
    <dgm:pt modelId="{F9E56740-6DB2-43D7-9838-9E16FD3AACC9}" type="parTrans" cxnId="{5586B155-B623-475A-AFB2-5A788447B6E7}">
      <dgm:prSet/>
      <dgm:spPr/>
      <dgm:t>
        <a:bodyPr/>
        <a:lstStyle/>
        <a:p>
          <a:endParaRPr lang="ru-RU"/>
        </a:p>
      </dgm:t>
    </dgm:pt>
    <dgm:pt modelId="{DB37E25C-39B0-4B6D-9EA6-A6963D688B25}" type="sibTrans" cxnId="{5586B155-B623-475A-AFB2-5A788447B6E7}">
      <dgm:prSet/>
      <dgm:spPr/>
      <dgm:t>
        <a:bodyPr/>
        <a:lstStyle/>
        <a:p>
          <a:endParaRPr lang="ru-RU"/>
        </a:p>
      </dgm:t>
    </dgm:pt>
    <dgm:pt modelId="{45FDD0D6-E1DA-463A-B977-CA83C6FD12C1}">
      <dgm:prSet phldrT="[Текст]"/>
      <dgm:spPr/>
      <dgm:t>
        <a:bodyPr/>
        <a:lstStyle/>
        <a:p>
          <a:endParaRPr lang="ru-RU" dirty="0"/>
        </a:p>
      </dgm:t>
    </dgm:pt>
    <dgm:pt modelId="{FEF6A02D-E905-4B55-9A35-EA3077196390}" type="sibTrans" cxnId="{21E65A8B-A30E-47AF-8ABE-5FCBA4D536D8}">
      <dgm:prSet/>
      <dgm:spPr/>
      <dgm:t>
        <a:bodyPr/>
        <a:lstStyle/>
        <a:p>
          <a:endParaRPr lang="ru-RU"/>
        </a:p>
      </dgm:t>
    </dgm:pt>
    <dgm:pt modelId="{8D76061C-4B2A-4B9D-A3FD-701172C71399}" type="parTrans" cxnId="{21E65A8B-A30E-47AF-8ABE-5FCBA4D536D8}">
      <dgm:prSet/>
      <dgm:spPr/>
      <dgm:t>
        <a:bodyPr/>
        <a:lstStyle/>
        <a:p>
          <a:endParaRPr lang="ru-RU"/>
        </a:p>
      </dgm:t>
    </dgm:pt>
    <dgm:pt modelId="{15A16AF0-7789-4093-9F9E-93A164D7814B}">
      <dgm:prSet phldrT="[Текст]"/>
      <dgm:spPr/>
      <dgm:t>
        <a:bodyPr/>
        <a:lstStyle/>
        <a:p>
          <a:endParaRPr lang="ru-RU" dirty="0"/>
        </a:p>
      </dgm:t>
    </dgm:pt>
    <dgm:pt modelId="{E464FC1B-47D2-4C36-B8B5-C7CAD2B72F56}" type="parTrans" cxnId="{1EA1AB70-672C-45E5-A36A-A82414A6BCB7}">
      <dgm:prSet/>
      <dgm:spPr/>
      <dgm:t>
        <a:bodyPr/>
        <a:lstStyle/>
        <a:p>
          <a:endParaRPr lang="ru-RU"/>
        </a:p>
      </dgm:t>
    </dgm:pt>
    <dgm:pt modelId="{36E4E88B-C9C9-4EB8-B082-815A4DD296F1}" type="sibTrans" cxnId="{1EA1AB70-672C-45E5-A36A-A82414A6BCB7}">
      <dgm:prSet/>
      <dgm:spPr/>
      <dgm:t>
        <a:bodyPr/>
        <a:lstStyle/>
        <a:p>
          <a:endParaRPr lang="ru-RU"/>
        </a:p>
      </dgm:t>
    </dgm:pt>
    <dgm:pt modelId="{47E841A4-BC3C-40CE-BF65-4D971EE50E79}">
      <dgm:prSet/>
      <dgm:spPr/>
      <dgm:t>
        <a:bodyPr/>
        <a:lstStyle/>
        <a:p>
          <a:r>
            <a:rPr lang="ru-RU" dirty="0" smtClean="0"/>
            <a:t>Самостоятельные опыты и эксперименты  под  наблюдением взрослого</a:t>
          </a:r>
          <a:endParaRPr lang="ru-RU" dirty="0"/>
        </a:p>
      </dgm:t>
    </dgm:pt>
    <dgm:pt modelId="{3A32E227-931C-4FA5-8A23-C7FAC35E9E42}" type="parTrans" cxnId="{DD77D73C-09C0-4A66-B03B-CD687BAC265A}">
      <dgm:prSet/>
      <dgm:spPr/>
      <dgm:t>
        <a:bodyPr/>
        <a:lstStyle/>
        <a:p>
          <a:endParaRPr lang="ru-RU"/>
        </a:p>
      </dgm:t>
    </dgm:pt>
    <dgm:pt modelId="{0508EC72-FACF-4880-9FE7-6D9FD8D62AD0}" type="sibTrans" cxnId="{DD77D73C-09C0-4A66-B03B-CD687BAC265A}">
      <dgm:prSet/>
      <dgm:spPr/>
      <dgm:t>
        <a:bodyPr/>
        <a:lstStyle/>
        <a:p>
          <a:endParaRPr lang="ru-RU"/>
        </a:p>
      </dgm:t>
    </dgm:pt>
    <dgm:pt modelId="{EB214A3C-C5DB-4AD5-9C3A-4883806D635D}" type="pres">
      <dgm:prSet presAssocID="{2A350DAB-2712-4160-9D0C-47D3FE5B2742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E72ED89-10D6-4B5C-A51B-7E7772AE5E9F}" type="pres">
      <dgm:prSet presAssocID="{8416673B-5529-43DC-A3A3-BABA3433F3C2}" presName="composite" presStyleCnt="0"/>
      <dgm:spPr/>
    </dgm:pt>
    <dgm:pt modelId="{DAD21A3C-B1B9-4B53-B7C2-1DB4EB764422}" type="pres">
      <dgm:prSet presAssocID="{8416673B-5529-43DC-A3A3-BABA3433F3C2}" presName="parentText" presStyleLbl="align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0D4E8A-26E3-4987-9B0D-23DED984E3FB}" type="pres">
      <dgm:prSet presAssocID="{8416673B-5529-43DC-A3A3-BABA3433F3C2}" presName="descendantText" presStyleLbl="alignAcc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28C4F1-3B4E-4203-A47C-0236F8EF19BE}" type="pres">
      <dgm:prSet presAssocID="{7DC1452D-2CBF-4FDF-B0CC-FAF7DACE1AF7}" presName="sp" presStyleCnt="0"/>
      <dgm:spPr/>
    </dgm:pt>
    <dgm:pt modelId="{693AFE3F-ABBB-4175-9F0C-7D55BAFAB53B}" type="pres">
      <dgm:prSet presAssocID="{25578E68-DDFF-4D3D-BAC8-26559118EA8C}" presName="composite" presStyleCnt="0"/>
      <dgm:spPr/>
    </dgm:pt>
    <dgm:pt modelId="{9D50071E-1C64-46EF-8387-42290742D597}" type="pres">
      <dgm:prSet presAssocID="{25578E68-DDFF-4D3D-BAC8-26559118EA8C}" presName="parentText" presStyleLbl="align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8B48F1-D7D8-4059-A9BD-8CCFE0E50CEC}" type="pres">
      <dgm:prSet presAssocID="{25578E68-DDFF-4D3D-BAC8-26559118EA8C}" presName="descendantText" presStyleLbl="alignAcc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93DD39-8A50-4219-82BB-F82B231242F8}" type="pres">
      <dgm:prSet presAssocID="{11C59733-0D05-4546-A631-100F8D58A37E}" presName="sp" presStyleCnt="0"/>
      <dgm:spPr/>
    </dgm:pt>
    <dgm:pt modelId="{5E2D16B9-0223-48A6-87E3-566735138A67}" type="pres">
      <dgm:prSet presAssocID="{45FDD0D6-E1DA-463A-B977-CA83C6FD12C1}" presName="composite" presStyleCnt="0"/>
      <dgm:spPr/>
    </dgm:pt>
    <dgm:pt modelId="{1330B930-750D-4A2E-AD2D-CE30D111DDAD}" type="pres">
      <dgm:prSet presAssocID="{45FDD0D6-E1DA-463A-B977-CA83C6FD12C1}" presName="parentText" presStyleLbl="align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6AD5B6-D42B-49A3-8A45-5A2AA621F248}" type="pres">
      <dgm:prSet presAssocID="{45FDD0D6-E1DA-463A-B977-CA83C6FD12C1}" presName="descendantText" presStyleLbl="alignAcc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66EB3B-0B83-4421-B4C8-F99D0908C4D6}" type="pres">
      <dgm:prSet presAssocID="{FEF6A02D-E905-4B55-9A35-EA3077196390}" presName="sp" presStyleCnt="0"/>
      <dgm:spPr/>
    </dgm:pt>
    <dgm:pt modelId="{AD1F21BA-B4C8-46AC-8B69-BE8E7FD8D0A5}" type="pres">
      <dgm:prSet presAssocID="{15A16AF0-7789-4093-9F9E-93A164D7814B}" presName="composite" presStyleCnt="0"/>
      <dgm:spPr/>
    </dgm:pt>
    <dgm:pt modelId="{0AB3FC8A-70FD-4838-9A78-6EBB8D53D4D6}" type="pres">
      <dgm:prSet presAssocID="{15A16AF0-7789-4093-9F9E-93A164D7814B}" presName="parentText" presStyleLbl="align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925554-A7C9-4941-AB79-CE809DC51F53}" type="pres">
      <dgm:prSet presAssocID="{15A16AF0-7789-4093-9F9E-93A164D7814B}" presName="descendantText" presStyleLbl="alignAcc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8D6F7F2-5450-47EF-876D-918B33201797}" type="pres">
      <dgm:prSet presAssocID="{36E4E88B-C9C9-4EB8-B082-815A4DD296F1}" presName="sp" presStyleCnt="0"/>
      <dgm:spPr/>
    </dgm:pt>
    <dgm:pt modelId="{A000FC43-52C3-4E42-B429-7A0579A9F8BB}" type="pres">
      <dgm:prSet presAssocID="{37818C37-EBF1-4297-BB13-CD292FB8A32C}" presName="composite" presStyleCnt="0"/>
      <dgm:spPr/>
    </dgm:pt>
    <dgm:pt modelId="{3E1ACD65-6E50-4CAB-80FA-C3214D9ADDF8}" type="pres">
      <dgm:prSet presAssocID="{37818C37-EBF1-4297-BB13-CD292FB8A32C}" presName="parentText" presStyleLbl="align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8E3A3B-7063-4C13-9EAF-4B492FDE75D1}" type="pres">
      <dgm:prSet presAssocID="{37818C37-EBF1-4297-BB13-CD292FB8A32C}" presName="descendantText" presStyleLbl="alignAcc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D66C5BD-14D3-433C-8F70-DB2C54A72F21}" type="presOf" srcId="{928ECF57-03CA-41AC-B70D-A786A830DDE3}" destId="{286AD5B6-D42B-49A3-8A45-5A2AA621F248}" srcOrd="0" destOrd="0" presId="urn:microsoft.com/office/officeart/2005/8/layout/chevron2"/>
    <dgm:cxn modelId="{A66B905A-1776-470F-9CA4-F6A3DAE79B98}" type="presOf" srcId="{62C74F1D-94D7-4C7C-865D-84D5348D2DF3}" destId="{448E3A3B-7063-4C13-9EAF-4B492FDE75D1}" srcOrd="0" destOrd="0" presId="urn:microsoft.com/office/officeart/2005/8/layout/chevron2"/>
    <dgm:cxn modelId="{2228644D-D0BC-4AC9-82D6-7EA656773F25}" type="presOf" srcId="{47E841A4-BC3C-40CE-BF65-4D971EE50E79}" destId="{03925554-A7C9-4941-AB79-CE809DC51F53}" srcOrd="0" destOrd="0" presId="urn:microsoft.com/office/officeart/2005/8/layout/chevron2"/>
    <dgm:cxn modelId="{00E9B850-DD03-458B-9164-95328C520B4B}" srcId="{2A350DAB-2712-4160-9D0C-47D3FE5B2742}" destId="{37818C37-EBF1-4297-BB13-CD292FB8A32C}" srcOrd="4" destOrd="0" parTransId="{DA36B61E-6874-486F-93A4-F439C13F2059}" sibTransId="{0971E416-EDB5-4D3A-8CE2-F287B3027580}"/>
    <dgm:cxn modelId="{21E65A8B-A30E-47AF-8ABE-5FCBA4D536D8}" srcId="{2A350DAB-2712-4160-9D0C-47D3FE5B2742}" destId="{45FDD0D6-E1DA-463A-B977-CA83C6FD12C1}" srcOrd="2" destOrd="0" parTransId="{8D76061C-4B2A-4B9D-A3FD-701172C71399}" sibTransId="{FEF6A02D-E905-4B55-9A35-EA3077196390}"/>
    <dgm:cxn modelId="{5586B155-B623-475A-AFB2-5A788447B6E7}" srcId="{37818C37-EBF1-4297-BB13-CD292FB8A32C}" destId="{62C74F1D-94D7-4C7C-865D-84D5348D2DF3}" srcOrd="0" destOrd="0" parTransId="{F9E56740-6DB2-43D7-9838-9E16FD3AACC9}" sibTransId="{DB37E25C-39B0-4B6D-9EA6-A6963D688B25}"/>
    <dgm:cxn modelId="{2344C946-4C31-472E-9450-994B9BB4B5B6}" type="presOf" srcId="{15A16AF0-7789-4093-9F9E-93A164D7814B}" destId="{0AB3FC8A-70FD-4838-9A78-6EBB8D53D4D6}" srcOrd="0" destOrd="0" presId="urn:microsoft.com/office/officeart/2005/8/layout/chevron2"/>
    <dgm:cxn modelId="{0A71B8F1-D28E-460B-AE30-C9043E3DD3ED}" srcId="{2A350DAB-2712-4160-9D0C-47D3FE5B2742}" destId="{8416673B-5529-43DC-A3A3-BABA3433F3C2}" srcOrd="0" destOrd="0" parTransId="{8577375A-9F53-462B-8D66-762A762A9A63}" sibTransId="{7DC1452D-2CBF-4FDF-B0CC-FAF7DACE1AF7}"/>
    <dgm:cxn modelId="{C699B63B-269B-4D29-B0BD-66232D9D8DB8}" type="presOf" srcId="{2EEC7DD7-D374-4EBF-ABC3-DDA9A1C3502A}" destId="{D10D4E8A-26E3-4987-9B0D-23DED984E3FB}" srcOrd="0" destOrd="0" presId="urn:microsoft.com/office/officeart/2005/8/layout/chevron2"/>
    <dgm:cxn modelId="{026D3B0E-8B6F-4CB9-B9B3-E73CCBEF63F1}" srcId="{8416673B-5529-43DC-A3A3-BABA3433F3C2}" destId="{2EEC7DD7-D374-4EBF-ABC3-DDA9A1C3502A}" srcOrd="0" destOrd="0" parTransId="{BCFC72FA-640E-4D03-85BF-54864E10053B}" sibTransId="{47EA9151-C3C3-4825-8F6F-0B9F36D632E6}"/>
    <dgm:cxn modelId="{DD77D73C-09C0-4A66-B03B-CD687BAC265A}" srcId="{15A16AF0-7789-4093-9F9E-93A164D7814B}" destId="{47E841A4-BC3C-40CE-BF65-4D971EE50E79}" srcOrd="0" destOrd="0" parTransId="{3A32E227-931C-4FA5-8A23-C7FAC35E9E42}" sibTransId="{0508EC72-FACF-4880-9FE7-6D9FD8D62AD0}"/>
    <dgm:cxn modelId="{BEB0996E-37DA-4833-970F-DCFB5A8B182A}" type="presOf" srcId="{45FDD0D6-E1DA-463A-B977-CA83C6FD12C1}" destId="{1330B930-750D-4A2E-AD2D-CE30D111DDAD}" srcOrd="0" destOrd="0" presId="urn:microsoft.com/office/officeart/2005/8/layout/chevron2"/>
    <dgm:cxn modelId="{4B196073-549F-4868-89CD-A70ECF6752BD}" type="presOf" srcId="{37818C37-EBF1-4297-BB13-CD292FB8A32C}" destId="{3E1ACD65-6E50-4CAB-80FA-C3214D9ADDF8}" srcOrd="0" destOrd="0" presId="urn:microsoft.com/office/officeart/2005/8/layout/chevron2"/>
    <dgm:cxn modelId="{36AA42C5-87FA-41FF-9661-C3B96A5A9DC3}" srcId="{25578E68-DDFF-4D3D-BAC8-26559118EA8C}" destId="{4A5412CA-EEE5-4547-AC37-E90322AFC5BC}" srcOrd="0" destOrd="0" parTransId="{91735070-8270-4ED1-BEFA-809A8763D600}" sibTransId="{60176359-739C-4405-9DE1-EF4DEF3CEF95}"/>
    <dgm:cxn modelId="{1C43BFC1-6F40-479F-B6BD-9F88C70ABB1C}" type="presOf" srcId="{4A5412CA-EEE5-4547-AC37-E90322AFC5BC}" destId="{7B8B48F1-D7D8-4059-A9BD-8CCFE0E50CEC}" srcOrd="0" destOrd="0" presId="urn:microsoft.com/office/officeart/2005/8/layout/chevron2"/>
    <dgm:cxn modelId="{D34264A4-F08A-4DAF-B2B6-3B854236C2DD}" srcId="{45FDD0D6-E1DA-463A-B977-CA83C6FD12C1}" destId="{928ECF57-03CA-41AC-B70D-A786A830DDE3}" srcOrd="0" destOrd="0" parTransId="{DB8F68D6-7976-4B61-98B3-405374ED3FE4}" sibTransId="{1DB6BA27-2F9C-402A-A9C5-7F9E5BF288C8}"/>
    <dgm:cxn modelId="{1D325213-DA3F-4251-98DB-B1C487164A38}" type="presOf" srcId="{25578E68-DDFF-4D3D-BAC8-26559118EA8C}" destId="{9D50071E-1C64-46EF-8387-42290742D597}" srcOrd="0" destOrd="0" presId="urn:microsoft.com/office/officeart/2005/8/layout/chevron2"/>
    <dgm:cxn modelId="{8EBC4EC3-4763-4C18-882E-6DDD97CE67EA}" srcId="{2A350DAB-2712-4160-9D0C-47D3FE5B2742}" destId="{25578E68-DDFF-4D3D-BAC8-26559118EA8C}" srcOrd="1" destOrd="0" parTransId="{497F0950-787A-47AF-ACC3-E696EB8AA032}" sibTransId="{11C59733-0D05-4546-A631-100F8D58A37E}"/>
    <dgm:cxn modelId="{4CE6FBC9-C698-43D5-86B5-D1ADCDC9179F}" type="presOf" srcId="{2A350DAB-2712-4160-9D0C-47D3FE5B2742}" destId="{EB214A3C-C5DB-4AD5-9C3A-4883806D635D}" srcOrd="0" destOrd="0" presId="urn:microsoft.com/office/officeart/2005/8/layout/chevron2"/>
    <dgm:cxn modelId="{1EA1AB70-672C-45E5-A36A-A82414A6BCB7}" srcId="{2A350DAB-2712-4160-9D0C-47D3FE5B2742}" destId="{15A16AF0-7789-4093-9F9E-93A164D7814B}" srcOrd="3" destOrd="0" parTransId="{E464FC1B-47D2-4C36-B8B5-C7CAD2B72F56}" sibTransId="{36E4E88B-C9C9-4EB8-B082-815A4DD296F1}"/>
    <dgm:cxn modelId="{759EBC2B-091C-4E3D-9CB4-841BE856C2B2}" type="presOf" srcId="{8416673B-5529-43DC-A3A3-BABA3433F3C2}" destId="{DAD21A3C-B1B9-4B53-B7C2-1DB4EB764422}" srcOrd="0" destOrd="0" presId="urn:microsoft.com/office/officeart/2005/8/layout/chevron2"/>
    <dgm:cxn modelId="{31E7B69C-0E5B-4765-9321-EE842891BCB1}" type="presParOf" srcId="{EB214A3C-C5DB-4AD5-9C3A-4883806D635D}" destId="{FE72ED89-10D6-4B5C-A51B-7E7772AE5E9F}" srcOrd="0" destOrd="0" presId="urn:microsoft.com/office/officeart/2005/8/layout/chevron2"/>
    <dgm:cxn modelId="{3801E64E-425E-4E1B-852A-3FCB81FD834C}" type="presParOf" srcId="{FE72ED89-10D6-4B5C-A51B-7E7772AE5E9F}" destId="{DAD21A3C-B1B9-4B53-B7C2-1DB4EB764422}" srcOrd="0" destOrd="0" presId="urn:microsoft.com/office/officeart/2005/8/layout/chevron2"/>
    <dgm:cxn modelId="{DD846DF0-BE20-40A7-BFA6-ED65BA9F9E39}" type="presParOf" srcId="{FE72ED89-10D6-4B5C-A51B-7E7772AE5E9F}" destId="{D10D4E8A-26E3-4987-9B0D-23DED984E3FB}" srcOrd="1" destOrd="0" presId="urn:microsoft.com/office/officeart/2005/8/layout/chevron2"/>
    <dgm:cxn modelId="{9CA2C0B1-EAE9-4347-A40D-5F9DA1EFD634}" type="presParOf" srcId="{EB214A3C-C5DB-4AD5-9C3A-4883806D635D}" destId="{7B28C4F1-3B4E-4203-A47C-0236F8EF19BE}" srcOrd="1" destOrd="0" presId="urn:microsoft.com/office/officeart/2005/8/layout/chevron2"/>
    <dgm:cxn modelId="{66014736-C53D-4EA7-9435-FCC512EF088E}" type="presParOf" srcId="{EB214A3C-C5DB-4AD5-9C3A-4883806D635D}" destId="{693AFE3F-ABBB-4175-9F0C-7D55BAFAB53B}" srcOrd="2" destOrd="0" presId="urn:microsoft.com/office/officeart/2005/8/layout/chevron2"/>
    <dgm:cxn modelId="{24273393-727B-4309-88C4-01E6CD4192A4}" type="presParOf" srcId="{693AFE3F-ABBB-4175-9F0C-7D55BAFAB53B}" destId="{9D50071E-1C64-46EF-8387-42290742D597}" srcOrd="0" destOrd="0" presId="urn:microsoft.com/office/officeart/2005/8/layout/chevron2"/>
    <dgm:cxn modelId="{7B2FD9B4-17FE-445E-A951-ACC42340F141}" type="presParOf" srcId="{693AFE3F-ABBB-4175-9F0C-7D55BAFAB53B}" destId="{7B8B48F1-D7D8-4059-A9BD-8CCFE0E50CEC}" srcOrd="1" destOrd="0" presId="urn:microsoft.com/office/officeart/2005/8/layout/chevron2"/>
    <dgm:cxn modelId="{AC16E908-33D0-4CE7-AFBE-33A5390DCC52}" type="presParOf" srcId="{EB214A3C-C5DB-4AD5-9C3A-4883806D635D}" destId="{8A93DD39-8A50-4219-82BB-F82B231242F8}" srcOrd="3" destOrd="0" presId="urn:microsoft.com/office/officeart/2005/8/layout/chevron2"/>
    <dgm:cxn modelId="{27D35A2F-5E4B-43A6-BF7D-0B11A5B7535F}" type="presParOf" srcId="{EB214A3C-C5DB-4AD5-9C3A-4883806D635D}" destId="{5E2D16B9-0223-48A6-87E3-566735138A67}" srcOrd="4" destOrd="0" presId="urn:microsoft.com/office/officeart/2005/8/layout/chevron2"/>
    <dgm:cxn modelId="{6FEC0F7D-AF19-4532-AD3F-7B8C26B98035}" type="presParOf" srcId="{5E2D16B9-0223-48A6-87E3-566735138A67}" destId="{1330B930-750D-4A2E-AD2D-CE30D111DDAD}" srcOrd="0" destOrd="0" presId="urn:microsoft.com/office/officeart/2005/8/layout/chevron2"/>
    <dgm:cxn modelId="{3CF481E5-EAD0-428A-A121-FD4F479D50D8}" type="presParOf" srcId="{5E2D16B9-0223-48A6-87E3-566735138A67}" destId="{286AD5B6-D42B-49A3-8A45-5A2AA621F248}" srcOrd="1" destOrd="0" presId="urn:microsoft.com/office/officeart/2005/8/layout/chevron2"/>
    <dgm:cxn modelId="{4564C9C3-46A3-41A1-8267-AEF98E1B89AF}" type="presParOf" srcId="{EB214A3C-C5DB-4AD5-9C3A-4883806D635D}" destId="{5A66EB3B-0B83-4421-B4C8-F99D0908C4D6}" srcOrd="5" destOrd="0" presId="urn:microsoft.com/office/officeart/2005/8/layout/chevron2"/>
    <dgm:cxn modelId="{249971A6-F122-4429-902C-F9ED28681319}" type="presParOf" srcId="{EB214A3C-C5DB-4AD5-9C3A-4883806D635D}" destId="{AD1F21BA-B4C8-46AC-8B69-BE8E7FD8D0A5}" srcOrd="6" destOrd="0" presId="urn:microsoft.com/office/officeart/2005/8/layout/chevron2"/>
    <dgm:cxn modelId="{A0ACC17D-18F3-4ABB-9245-40FF873E3676}" type="presParOf" srcId="{AD1F21BA-B4C8-46AC-8B69-BE8E7FD8D0A5}" destId="{0AB3FC8A-70FD-4838-9A78-6EBB8D53D4D6}" srcOrd="0" destOrd="0" presId="urn:microsoft.com/office/officeart/2005/8/layout/chevron2"/>
    <dgm:cxn modelId="{1FC32404-33AB-49CE-BF90-1EB5EEEA972D}" type="presParOf" srcId="{AD1F21BA-B4C8-46AC-8B69-BE8E7FD8D0A5}" destId="{03925554-A7C9-4941-AB79-CE809DC51F53}" srcOrd="1" destOrd="0" presId="urn:microsoft.com/office/officeart/2005/8/layout/chevron2"/>
    <dgm:cxn modelId="{7ECE3D3D-41D2-418E-8F74-58461FF5406B}" type="presParOf" srcId="{EB214A3C-C5DB-4AD5-9C3A-4883806D635D}" destId="{38D6F7F2-5450-47EF-876D-918B33201797}" srcOrd="7" destOrd="0" presId="urn:microsoft.com/office/officeart/2005/8/layout/chevron2"/>
    <dgm:cxn modelId="{63666718-6111-4D4C-B74B-B798EAABA0A0}" type="presParOf" srcId="{EB214A3C-C5DB-4AD5-9C3A-4883806D635D}" destId="{A000FC43-52C3-4E42-B429-7A0579A9F8BB}" srcOrd="8" destOrd="0" presId="urn:microsoft.com/office/officeart/2005/8/layout/chevron2"/>
    <dgm:cxn modelId="{07812E5B-473C-4085-A78E-6386B8355A06}" type="presParOf" srcId="{A000FC43-52C3-4E42-B429-7A0579A9F8BB}" destId="{3E1ACD65-6E50-4CAB-80FA-C3214D9ADDF8}" srcOrd="0" destOrd="0" presId="urn:microsoft.com/office/officeart/2005/8/layout/chevron2"/>
    <dgm:cxn modelId="{7F44CCCC-95E1-474F-9157-1E5D52F5899F}" type="presParOf" srcId="{A000FC43-52C3-4E42-B429-7A0579A9F8BB}" destId="{448E3A3B-7063-4C13-9EAF-4B492FDE75D1}" srcOrd="1" destOrd="0" presId="urn:microsoft.com/office/officeart/2005/8/layout/chevron2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307A0AA-25E0-4D27-B40E-BE46D4F0D5D9}" type="doc">
      <dgm:prSet loTypeId="urn:microsoft.com/office/officeart/2005/8/layout/vList2" loCatId="list" qsTypeId="urn:microsoft.com/office/officeart/2005/8/quickstyle/simple1#5" qsCatId="simple" csTypeId="urn:microsoft.com/office/officeart/2005/8/colors/accent3_1" csCatId="accent3" phldr="1"/>
      <dgm:spPr/>
      <dgm:t>
        <a:bodyPr/>
        <a:lstStyle/>
        <a:p>
          <a:endParaRPr lang="ru-RU"/>
        </a:p>
      </dgm:t>
    </dgm:pt>
    <dgm:pt modelId="{B4E63027-B736-4697-9196-D0A95BA3F3F1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algn="ctr" rtl="0"/>
          <a:r>
            <a:rPr lang="ru-RU" sz="2800" b="1" dirty="0" smtClean="0">
              <a:solidFill>
                <a:srgbClr val="7030A0"/>
              </a:solidFill>
            </a:rPr>
            <a:t>Условия организации </a:t>
          </a:r>
          <a:br>
            <a:rPr lang="ru-RU" sz="2800" b="1" dirty="0" smtClean="0">
              <a:solidFill>
                <a:srgbClr val="7030A0"/>
              </a:solidFill>
            </a:rPr>
          </a:br>
          <a:r>
            <a:rPr lang="ru-RU" sz="2800" b="1" dirty="0" smtClean="0">
              <a:solidFill>
                <a:srgbClr val="7030A0"/>
              </a:solidFill>
            </a:rPr>
            <a:t>экспериментальной деятельности в ДОУ</a:t>
          </a:r>
          <a:endParaRPr lang="ru-RU" sz="2800" b="1" dirty="0">
            <a:solidFill>
              <a:srgbClr val="7030A0"/>
            </a:solidFill>
          </a:endParaRPr>
        </a:p>
      </dgm:t>
    </dgm:pt>
    <dgm:pt modelId="{A781E027-734A-446D-A278-1CEB7AF8BD47}" type="parTrans" cxnId="{F9C8C53E-1F32-4F9E-95D6-650A4972B282}">
      <dgm:prSet/>
      <dgm:spPr/>
      <dgm:t>
        <a:bodyPr/>
        <a:lstStyle/>
        <a:p>
          <a:endParaRPr lang="ru-RU"/>
        </a:p>
      </dgm:t>
    </dgm:pt>
    <dgm:pt modelId="{95BEDCB6-0B50-48D5-A4F4-67D3F34FA807}" type="sibTrans" cxnId="{F9C8C53E-1F32-4F9E-95D6-650A4972B282}">
      <dgm:prSet/>
      <dgm:spPr/>
      <dgm:t>
        <a:bodyPr/>
        <a:lstStyle/>
        <a:p>
          <a:endParaRPr lang="ru-RU"/>
        </a:p>
      </dgm:t>
    </dgm:pt>
    <dgm:pt modelId="{F9CE753C-6349-4DF5-BE70-7594C57FAEC3}">
      <dgm:prSet custT="1"/>
      <dgm:spPr/>
      <dgm:t>
        <a:bodyPr/>
        <a:lstStyle/>
        <a:p>
          <a:pPr algn="ctr" rtl="0"/>
          <a:endParaRPr lang="ru-RU" sz="3200" b="1" dirty="0">
            <a:solidFill>
              <a:srgbClr val="92D050"/>
            </a:solidFill>
          </a:endParaRPr>
        </a:p>
      </dgm:t>
    </dgm:pt>
    <dgm:pt modelId="{32B7C2D2-DFD6-446C-83F9-813DC0A1D362}" type="parTrans" cxnId="{829AF29A-F51D-4705-A501-C4248AC4BA07}">
      <dgm:prSet/>
      <dgm:spPr/>
      <dgm:t>
        <a:bodyPr/>
        <a:lstStyle/>
        <a:p>
          <a:endParaRPr lang="ru-RU"/>
        </a:p>
      </dgm:t>
    </dgm:pt>
    <dgm:pt modelId="{BB2F7330-BDA2-4AA7-B15B-424EB5BF57B3}" type="sibTrans" cxnId="{829AF29A-F51D-4705-A501-C4248AC4BA07}">
      <dgm:prSet/>
      <dgm:spPr/>
      <dgm:t>
        <a:bodyPr/>
        <a:lstStyle/>
        <a:p>
          <a:endParaRPr lang="ru-RU"/>
        </a:p>
      </dgm:t>
    </dgm:pt>
    <dgm:pt modelId="{F332B626-104D-42F2-BA43-7E5EE021E1B6}" type="pres">
      <dgm:prSet presAssocID="{B307A0AA-25E0-4D27-B40E-BE46D4F0D5D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CAD416B-49B1-4854-A633-07B91297EDB6}" type="pres">
      <dgm:prSet presAssocID="{B4E63027-B736-4697-9196-D0A95BA3F3F1}" presName="parentText" presStyleLbl="node1" presStyleIdx="0" presStyleCnt="1" custLinFactNeighborX="3158" custLinFactNeighborY="9650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546173A-FDAC-4DD1-AFD6-1C26BA9E3450}" type="pres">
      <dgm:prSet presAssocID="{B4E63027-B736-4697-9196-D0A95BA3F3F1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433EE85-0393-4B92-AA8B-429251ED1C2F}" type="presOf" srcId="{B307A0AA-25E0-4D27-B40E-BE46D4F0D5D9}" destId="{F332B626-104D-42F2-BA43-7E5EE021E1B6}" srcOrd="0" destOrd="0" presId="urn:microsoft.com/office/officeart/2005/8/layout/vList2"/>
    <dgm:cxn modelId="{F9C8C53E-1F32-4F9E-95D6-650A4972B282}" srcId="{B307A0AA-25E0-4D27-B40E-BE46D4F0D5D9}" destId="{B4E63027-B736-4697-9196-D0A95BA3F3F1}" srcOrd="0" destOrd="0" parTransId="{A781E027-734A-446D-A278-1CEB7AF8BD47}" sibTransId="{95BEDCB6-0B50-48D5-A4F4-67D3F34FA807}"/>
    <dgm:cxn modelId="{77C3E1EA-537B-4AC0-8320-3C2FA06CE9C9}" type="presOf" srcId="{B4E63027-B736-4697-9196-D0A95BA3F3F1}" destId="{ECAD416B-49B1-4854-A633-07B91297EDB6}" srcOrd="0" destOrd="0" presId="urn:microsoft.com/office/officeart/2005/8/layout/vList2"/>
    <dgm:cxn modelId="{829AF29A-F51D-4705-A501-C4248AC4BA07}" srcId="{B4E63027-B736-4697-9196-D0A95BA3F3F1}" destId="{F9CE753C-6349-4DF5-BE70-7594C57FAEC3}" srcOrd="0" destOrd="0" parTransId="{32B7C2D2-DFD6-446C-83F9-813DC0A1D362}" sibTransId="{BB2F7330-BDA2-4AA7-B15B-424EB5BF57B3}"/>
    <dgm:cxn modelId="{0EE9BEE5-5D93-4A0C-9775-16593868E490}" type="presOf" srcId="{F9CE753C-6349-4DF5-BE70-7594C57FAEC3}" destId="{B546173A-FDAC-4DD1-AFD6-1C26BA9E3450}" srcOrd="0" destOrd="0" presId="urn:microsoft.com/office/officeart/2005/8/layout/vList2"/>
    <dgm:cxn modelId="{E7588264-003A-4F9A-A817-35DFC1F0BA11}" type="presParOf" srcId="{F332B626-104D-42F2-BA43-7E5EE021E1B6}" destId="{ECAD416B-49B1-4854-A633-07B91297EDB6}" srcOrd="0" destOrd="0" presId="urn:microsoft.com/office/officeart/2005/8/layout/vList2"/>
    <dgm:cxn modelId="{9D2BD91C-DF5F-4331-94E7-0A9F39CFA755}" type="presParOf" srcId="{F332B626-104D-42F2-BA43-7E5EE021E1B6}" destId="{B546173A-FDAC-4DD1-AFD6-1C26BA9E3450}" srcOrd="1" destOrd="0" presId="urn:microsoft.com/office/officeart/2005/8/layout/vList2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C0A1F53-F9B7-407A-B9C7-B9E111C45756}" type="doc">
      <dgm:prSet loTypeId="urn:microsoft.com/office/officeart/2005/8/layout/vList2" loCatId="list" qsTypeId="urn:microsoft.com/office/officeart/2005/8/quickstyle/simple1#1" qsCatId="simple" csTypeId="urn:microsoft.com/office/officeart/2005/8/colors/accent1_2#1" csCatId="accent1" phldr="1"/>
      <dgm:spPr/>
      <dgm:t>
        <a:bodyPr/>
        <a:lstStyle/>
        <a:p>
          <a:endParaRPr lang="ru-RU"/>
        </a:p>
      </dgm:t>
    </dgm:pt>
    <dgm:pt modelId="{363E2896-3427-468B-B335-A48D66CFEA70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algn="ctr" rtl="0"/>
          <a:r>
            <a:rPr lang="ru-RU" sz="2000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ТВОРЧЕСКИЕ ЛИЧНОСТИ - ЭТО ЛЮДИ, СОХРАНИВШИЕ В СЕБЕ ЧЕРТЫ ДЕТСТВА  С  ЕГО ИЗУМЛЕНИЕМ ПЕРЕД  ОКРУЖАЮЩИМ МИРОМ                      И СВЕЖЕСТЬЮ ВЗГЛЯДА,   НЕ ОТЯГОЩЕННОГО МЫСЛИТЕЛЬНЫМИ СТЕРЕОТИПАМИ И ГОТОВЫМИ РЕШЕНИЯМИ</a:t>
          </a:r>
          <a:endParaRPr lang="ru-RU" sz="2000" dirty="0">
            <a:solidFill>
              <a:schemeClr val="accent1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D8DFF406-977F-4361-963A-871DCB3A9100}" type="parTrans" cxnId="{4D49D014-69A6-42BE-A280-B6ACD516D2EB}">
      <dgm:prSet/>
      <dgm:spPr/>
      <dgm:t>
        <a:bodyPr/>
        <a:lstStyle/>
        <a:p>
          <a:endParaRPr lang="ru-RU"/>
        </a:p>
      </dgm:t>
    </dgm:pt>
    <dgm:pt modelId="{6B2671E6-FC47-4676-B244-BE7EFA59F6B2}" type="sibTrans" cxnId="{4D49D014-69A6-42BE-A280-B6ACD516D2EB}">
      <dgm:prSet/>
      <dgm:spPr/>
      <dgm:t>
        <a:bodyPr/>
        <a:lstStyle/>
        <a:p>
          <a:endParaRPr lang="ru-RU"/>
        </a:p>
      </dgm:t>
    </dgm:pt>
    <dgm:pt modelId="{9A2B51D1-BB88-4A55-88A8-D0C710BE058E}" type="pres">
      <dgm:prSet presAssocID="{BC0A1F53-F9B7-407A-B9C7-B9E111C4575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81B12E4-DA9A-4D86-AB80-DA0581716EBD}" type="pres">
      <dgm:prSet presAssocID="{363E2896-3427-468B-B335-A48D66CFEA70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5F279C3-64AF-4782-B1FD-077CBDA45403}" type="presOf" srcId="{BC0A1F53-F9B7-407A-B9C7-B9E111C45756}" destId="{9A2B51D1-BB88-4A55-88A8-D0C710BE058E}" srcOrd="0" destOrd="0" presId="urn:microsoft.com/office/officeart/2005/8/layout/vList2"/>
    <dgm:cxn modelId="{4D49D014-69A6-42BE-A280-B6ACD516D2EB}" srcId="{BC0A1F53-F9B7-407A-B9C7-B9E111C45756}" destId="{363E2896-3427-468B-B335-A48D66CFEA70}" srcOrd="0" destOrd="0" parTransId="{D8DFF406-977F-4361-963A-871DCB3A9100}" sibTransId="{6B2671E6-FC47-4676-B244-BE7EFA59F6B2}"/>
    <dgm:cxn modelId="{DE86C531-5A38-43E6-8B52-7E03AD3B4726}" type="presOf" srcId="{363E2896-3427-468B-B335-A48D66CFEA70}" destId="{D81B12E4-DA9A-4D86-AB80-DA0581716EBD}" srcOrd="0" destOrd="0" presId="urn:microsoft.com/office/officeart/2005/8/layout/vList2"/>
    <dgm:cxn modelId="{545472B9-EA34-4A3E-8743-FC3C3C8876EC}" type="presParOf" srcId="{9A2B51D1-BB88-4A55-88A8-D0C710BE058E}" destId="{D81B12E4-DA9A-4D86-AB80-DA0581716EBD}" srcOrd="0" destOrd="0" presId="urn:microsoft.com/office/officeart/2005/8/layout/vList2"/>
  </dgm:cxnLst>
  <dgm:bg/>
  <dgm:whole/>
</dgm:dataModel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3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#4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#5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D603C2-6BFA-4EB6-B522-2B4452CBB198}" type="datetimeFigureOut">
              <a:rPr lang="ru-RU"/>
              <a:pPr>
                <a:defRPr/>
              </a:pPr>
              <a:t>15.06.2014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9F2134-0C26-4744-ACA4-1A00391BA7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774982-44D5-435C-9BDD-18B764630AC3}" type="datetimeFigureOut">
              <a:rPr lang="ru-RU"/>
              <a:pPr>
                <a:defRPr/>
              </a:pPr>
              <a:t>15.06.2014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C5F982-82FC-4B23-8E04-402D3B3AAF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D7C68D-8199-48F0-AAC5-3B3011310A97}" type="datetimeFigureOut">
              <a:rPr lang="ru-RU"/>
              <a:pPr>
                <a:defRPr/>
              </a:pPr>
              <a:t>15.06.2014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C53F96-4810-4CBC-A79C-64E988C552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F6E955-DE26-4CE8-B857-ECEBB0A94BFC}" type="datetimeFigureOut">
              <a:rPr lang="ru-RU"/>
              <a:pPr>
                <a:defRPr/>
              </a:pPr>
              <a:t>15.06.2014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A85AE3-08B8-4F8B-8678-6A62DB958A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DAD37A-247C-4317-9040-40DF3802E1D2}" type="datetimeFigureOut">
              <a:rPr lang="ru-RU"/>
              <a:pPr>
                <a:defRPr/>
              </a:pPr>
              <a:t>15.06.2014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913C3D-71B0-4F3A-A560-E8B8DB8390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18546C-778D-43FE-BE1D-B3AED6064905}" type="datetimeFigureOut">
              <a:rPr lang="ru-RU"/>
              <a:pPr>
                <a:defRPr/>
              </a:pPr>
              <a:t>15.06.2014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E8D969-A1EE-4F23-9E01-8BF65EFA9D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C146E5-B422-4C51-BCC9-99BDF672A651}" type="datetimeFigureOut">
              <a:rPr lang="ru-RU"/>
              <a:pPr>
                <a:defRPr/>
              </a:pPr>
              <a:t>15.06.2014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F6799C-63F1-4D2C-AEBA-B687CFE613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ABDAF9-208B-49CC-A7A7-B7EF99AEEC8E}" type="datetimeFigureOut">
              <a:rPr lang="ru-RU"/>
              <a:pPr>
                <a:defRPr/>
              </a:pPr>
              <a:t>15.06.2014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CF6EDE-28D6-4AF0-B793-74AA89DE55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046AFF-1D4D-4BC7-80A4-4DED79D061B7}" type="datetimeFigureOut">
              <a:rPr lang="ru-RU"/>
              <a:pPr>
                <a:defRPr/>
              </a:pPr>
              <a:t>15.06.2014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B776F3-9CC7-4606-BE07-D34765659C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0AAF7C-2403-4B46-818B-C48614688C03}" type="datetimeFigureOut">
              <a:rPr lang="ru-RU"/>
              <a:pPr>
                <a:defRPr/>
              </a:pPr>
              <a:t>15.06.2014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47B4C5-EC4F-4BD3-A620-A91B3F4CDF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DC850B-D7B6-44C4-A369-ECE9BDBFF1A4}" type="datetimeFigureOut">
              <a:rPr lang="ru-RU"/>
              <a:pPr>
                <a:defRPr/>
              </a:pPr>
              <a:t>15.06.2014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C1F1AA-AA83-4A8C-88E4-652B953416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F05EA07-66AD-43AF-BCB8-04A194A92FA1}" type="datetimeFigureOut">
              <a:rPr lang="ru-RU"/>
              <a:pPr>
                <a:defRPr/>
              </a:pPr>
              <a:t>15.06.2014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384AAA1-316A-4142-8EB3-5C03E87EEE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gif"/><Relationship Id="rId4" Type="http://schemas.openxmlformats.org/officeDocument/2006/relationships/image" Target="../media/image3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diagramQuickStyle" Target="../diagrams/quickStyle3.xml"/><Relationship Id="rId18" Type="http://schemas.microsoft.com/office/2007/relationships/diagramDrawing" Target="../diagrams/drawing3.xml"/><Relationship Id="rId3" Type="http://schemas.openxmlformats.org/officeDocument/2006/relationships/diagramData" Target="../diagrams/data1.xml"/><Relationship Id="rId7" Type="http://schemas.openxmlformats.org/officeDocument/2006/relationships/diagramData" Target="../diagrams/data2.xml"/><Relationship Id="rId12" Type="http://schemas.openxmlformats.org/officeDocument/2006/relationships/diagramLayout" Target="../diagrams/layout3.xml"/><Relationship Id="rId17" Type="http://schemas.microsoft.com/office/2007/relationships/diagramDrawing" Target="../diagrams/drawing2.xml"/><Relationship Id="rId2" Type="http://schemas.openxmlformats.org/officeDocument/2006/relationships/image" Target="../media/image1.jpeg"/><Relationship Id="rId16" Type="http://schemas.openxmlformats.org/officeDocument/2006/relationships/image" Target="../media/image11.gif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11" Type="http://schemas.openxmlformats.org/officeDocument/2006/relationships/diagramData" Target="../diagrams/data3.xml"/><Relationship Id="rId5" Type="http://schemas.openxmlformats.org/officeDocument/2006/relationships/diagramQuickStyle" Target="../diagrams/quickStyle1.xml"/><Relationship Id="rId15" Type="http://schemas.openxmlformats.org/officeDocument/2006/relationships/image" Target="../media/image10.gif"/><Relationship Id="rId10" Type="http://schemas.openxmlformats.org/officeDocument/2006/relationships/diagramColors" Target="../diagrams/colors2.xml"/><Relationship Id="rId19" Type="http://schemas.microsoft.com/office/2007/relationships/diagramDrawing" Target="../diagrams/drawing4.xml"/><Relationship Id="rId4" Type="http://schemas.openxmlformats.org/officeDocument/2006/relationships/diagramLayout" Target="../diagrams/layout1.xml"/><Relationship Id="rId9" Type="http://schemas.openxmlformats.org/officeDocument/2006/relationships/diagramQuickStyle" Target="../diagrams/quickStyle2.xml"/><Relationship Id="rId14" Type="http://schemas.openxmlformats.org/officeDocument/2006/relationships/diagramColors" Target="../diagrams/colors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5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6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7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20.jpeg"/><Relationship Id="rId7" Type="http://schemas.openxmlformats.org/officeDocument/2006/relationships/diagramColors" Target="../diagrams/colors7.xml"/><Relationship Id="rId12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6" Type="http://schemas.openxmlformats.org/officeDocument/2006/relationships/diagramQuickStyle" Target="../diagrams/quickStyle7.xml"/><Relationship Id="rId11" Type="http://schemas.openxmlformats.org/officeDocument/2006/relationships/image" Target="../media/image24.jpeg"/><Relationship Id="rId5" Type="http://schemas.openxmlformats.org/officeDocument/2006/relationships/diagramLayout" Target="../diagrams/layout7.xml"/><Relationship Id="rId10" Type="http://schemas.openxmlformats.org/officeDocument/2006/relationships/image" Target="../media/image23.jpeg"/><Relationship Id="rId4" Type="http://schemas.openxmlformats.org/officeDocument/2006/relationships/diagramData" Target="../diagrams/data7.xml"/><Relationship Id="rId9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Рисунок 4" descr="1255112030_fon_nasekomye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350" y="0"/>
            <a:ext cx="91567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642938" y="1214438"/>
            <a:ext cx="7772400" cy="1470025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800" b="1" dirty="0" smtClean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Семинар для воспитателей</a:t>
            </a:r>
            <a:br>
              <a:rPr lang="ru-RU" sz="4800" b="1" dirty="0" smtClean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4800" b="1" dirty="0" smtClean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на тему:</a:t>
            </a:r>
            <a:endParaRPr lang="ru-RU" sz="4800" b="1" dirty="0">
              <a:solidFill>
                <a:schemeClr val="accent3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1371600" y="2786063"/>
            <a:ext cx="6629424" cy="2852737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«</a:t>
            </a:r>
            <a:r>
              <a:rPr lang="ru-RU" sz="3300" b="1" dirty="0" smtClean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РАЗВИТИЕ У ДЕТЕЙ ПОЗНАВАТЕЛЬНОГО ИНТЕРЕСА  К ОКРУЖАЮЩЕМУ МИРУ                    В ПРОЦЕССЕ ЭКСПЕРИМЕНТИРОВАНИЯ»</a:t>
            </a:r>
            <a:endParaRPr lang="ru-RU" sz="3300" b="1" dirty="0">
              <a:solidFill>
                <a:schemeClr val="accent3">
                  <a:lumMod val="50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13316" name="Рисунок 7" descr="бабочки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" y="1785938"/>
            <a:ext cx="1552575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Рисунок 9" descr="стрекоза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413577">
            <a:off x="7950200" y="3343275"/>
            <a:ext cx="987425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8" name="Рисунок 10" descr="лягушка.gif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-217125">
            <a:off x="2544763" y="5284788"/>
            <a:ext cx="2506662" cy="149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Рисунок 3" descr="1255112030_fon_nasekomye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8" name="Заголовок 4"/>
          <p:cNvSpPr>
            <a:spLocks noGrp="1"/>
          </p:cNvSpPr>
          <p:nvPr>
            <p:ph type="title"/>
          </p:nvPr>
        </p:nvSpPr>
        <p:spPr>
          <a:xfrm>
            <a:off x="0" y="1428736"/>
            <a:ext cx="8715404" cy="571514"/>
          </a:xfrm>
        </p:spPr>
        <p:txBody>
          <a:bodyPr/>
          <a:lstStyle/>
          <a:p>
            <a:pPr algn="r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Дошкольный возраст уникален, именно поэтому важно                       не упустить этот период для раскрытия творческого потенциала каждого ребенка. </a:t>
            </a:r>
            <a:b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С. </a:t>
            </a:r>
            <a:r>
              <a:rPr lang="ru-RU" sz="2400" b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Гин</a:t>
            </a: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b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" name="Рисунок 17" descr="с одуванчиком.jpg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714480" y="2071679"/>
            <a:ext cx="5786478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Рисунок 18" descr="шланг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00232" y="1928802"/>
            <a:ext cx="5143535" cy="4115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 flipH="1">
            <a:off x="8686799" y="1600201"/>
            <a:ext cx="45719" cy="168592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1" name="Содержимое 5" descr="IMG_2448-Custom.jpg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1785918" y="2000240"/>
            <a:ext cx="5644054" cy="42326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Содержимое 3" descr="1227_0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035281" y="1952802"/>
            <a:ext cx="6608553" cy="4403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0004-012-Igry-eksperimenty-nabljudenija-opyty-risovanie.jp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500166" y="2000240"/>
            <a:ext cx="6290618" cy="399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5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2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000"/>
                            </p:stCondLst>
                            <p:childTnLst>
                              <p:par>
                                <p:cTn id="23" presetID="55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2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1000"/>
                            </p:stCondLst>
                            <p:childTnLst>
                              <p:par>
                                <p:cTn id="2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3000"/>
                            </p:stCondLst>
                            <p:childTnLst>
                              <p:par>
                                <p:cTn id="35" presetID="55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6000"/>
                            </p:stCondLst>
                            <p:childTnLst>
                              <p:par>
                                <p:cTn id="4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8000"/>
                            </p:stCondLst>
                            <p:childTnLst>
                              <p:par>
                                <p:cTn id="47" presetID="55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2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1000"/>
                            </p:stCondLst>
                            <p:childTnLst>
                              <p:par>
                                <p:cTn id="5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Рисунок 4" descr="1255112030_fon_nasekomye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350" y="0"/>
            <a:ext cx="91567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Овал 10"/>
          <p:cNvSpPr/>
          <p:nvPr/>
        </p:nvSpPr>
        <p:spPr>
          <a:xfrm>
            <a:off x="1500188" y="500063"/>
            <a:ext cx="6072187" cy="1571625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800" b="1" dirty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Экспериментальная работа</a:t>
            </a: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1371600" y="2786063"/>
            <a:ext cx="6400800" cy="2852737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>
              <a:solidFill>
                <a:schemeClr val="accent3">
                  <a:lumMod val="50000"/>
                </a:schemeClr>
              </a:solidFill>
              <a:latin typeface="Monotype Corsiva" pitchFamily="66" charset="0"/>
            </a:endParaRPr>
          </a:p>
        </p:txBody>
      </p:sp>
      <p:graphicFrame>
        <p:nvGraphicFramePr>
          <p:cNvPr id="12" name="Схема 11"/>
          <p:cNvGraphicFramePr/>
          <p:nvPr/>
        </p:nvGraphicFramePr>
        <p:xfrm>
          <a:off x="785786" y="2428868"/>
          <a:ext cx="3929090" cy="12003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20" name="Схема 19"/>
          <p:cNvGraphicFramePr/>
          <p:nvPr/>
        </p:nvGraphicFramePr>
        <p:xfrm>
          <a:off x="4786314" y="2000240"/>
          <a:ext cx="4071966" cy="16430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42" name="Полилиния 41"/>
          <p:cNvSpPr/>
          <p:nvPr/>
        </p:nvSpPr>
        <p:spPr>
          <a:xfrm>
            <a:off x="2176463" y="3357563"/>
            <a:ext cx="4648200" cy="1538287"/>
          </a:xfrm>
          <a:custGeom>
            <a:avLst/>
            <a:gdLst>
              <a:gd name="connsiteX0" fmla="*/ 0 w 4648365"/>
              <a:gd name="connsiteY0" fmla="*/ 768876 h 1537752"/>
              <a:gd name="connsiteX1" fmla="*/ 1594216 w 4648365"/>
              <a:gd name="connsiteY1" fmla="*/ 38909 h 1537752"/>
              <a:gd name="connsiteX2" fmla="*/ 2324185 w 4648365"/>
              <a:gd name="connsiteY2" fmla="*/ 3 h 1537752"/>
              <a:gd name="connsiteX3" fmla="*/ 3054155 w 4648365"/>
              <a:gd name="connsiteY3" fmla="*/ 38910 h 1537752"/>
              <a:gd name="connsiteX4" fmla="*/ 4648367 w 4648365"/>
              <a:gd name="connsiteY4" fmla="*/ 768883 h 1537752"/>
              <a:gd name="connsiteX5" fmla="*/ 3054153 w 4648365"/>
              <a:gd name="connsiteY5" fmla="*/ 1498852 h 1537752"/>
              <a:gd name="connsiteX6" fmla="*/ 2324184 w 4648365"/>
              <a:gd name="connsiteY6" fmla="*/ 1537759 h 1537752"/>
              <a:gd name="connsiteX7" fmla="*/ 1594214 w 4648365"/>
              <a:gd name="connsiteY7" fmla="*/ 1498852 h 1537752"/>
              <a:gd name="connsiteX8" fmla="*/ 1 w 4648365"/>
              <a:gd name="connsiteY8" fmla="*/ 768880 h 1537752"/>
              <a:gd name="connsiteX9" fmla="*/ 0 w 4648365"/>
              <a:gd name="connsiteY9" fmla="*/ 768876 h 1537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648365" h="1537752">
                <a:moveTo>
                  <a:pt x="0" y="768876"/>
                </a:moveTo>
                <a:cubicBezTo>
                  <a:pt x="4" y="437287"/>
                  <a:pt x="642599" y="143053"/>
                  <a:pt x="1594216" y="38909"/>
                </a:cubicBezTo>
                <a:cubicBezTo>
                  <a:pt x="1829704" y="13137"/>
                  <a:pt x="2076145" y="2"/>
                  <a:pt x="2324185" y="3"/>
                </a:cubicBezTo>
                <a:cubicBezTo>
                  <a:pt x="2572225" y="3"/>
                  <a:pt x="2818666" y="13138"/>
                  <a:pt x="3054155" y="38910"/>
                </a:cubicBezTo>
                <a:cubicBezTo>
                  <a:pt x="4005777" y="143055"/>
                  <a:pt x="4648372" y="437292"/>
                  <a:pt x="4648367" y="768883"/>
                </a:cubicBezTo>
                <a:cubicBezTo>
                  <a:pt x="4648367" y="1100473"/>
                  <a:pt x="4005772" y="1394708"/>
                  <a:pt x="3054153" y="1498852"/>
                </a:cubicBezTo>
                <a:cubicBezTo>
                  <a:pt x="2818664" y="1524624"/>
                  <a:pt x="2572224" y="1537759"/>
                  <a:pt x="2324184" y="1537759"/>
                </a:cubicBezTo>
                <a:cubicBezTo>
                  <a:pt x="2076144" y="1537759"/>
                  <a:pt x="1829703" y="1524624"/>
                  <a:pt x="1594214" y="1498852"/>
                </a:cubicBezTo>
                <a:cubicBezTo>
                  <a:pt x="642593" y="1394707"/>
                  <a:pt x="-2" y="1100470"/>
                  <a:pt x="1" y="768880"/>
                </a:cubicBezTo>
                <a:cubicBezTo>
                  <a:pt x="1" y="768879"/>
                  <a:pt x="0" y="768877"/>
                  <a:pt x="0" y="768876"/>
                </a:cubicBezTo>
                <a:close/>
              </a:path>
            </a:pathLst>
          </a:cu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680738" tIns="225198" rIns="680738" bIns="225198" spcCol="1270" anchor="ctr"/>
          <a:lstStyle/>
          <a:p>
            <a:pPr algn="ctr" defTabSz="889000" fontAlgn="auto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2000" b="1" dirty="0">
                <a:solidFill>
                  <a:schemeClr val="accent3">
                    <a:lumMod val="50000"/>
                  </a:schemeClr>
                </a:solidFill>
              </a:rPr>
              <a:t>стимулирует познавательную активность и любознательность ребенка</a:t>
            </a:r>
          </a:p>
        </p:txBody>
      </p:sp>
      <p:graphicFrame>
        <p:nvGraphicFramePr>
          <p:cNvPr id="24" name="Схема 23"/>
          <p:cNvGraphicFramePr/>
          <p:nvPr/>
        </p:nvGraphicFramePr>
        <p:xfrm>
          <a:off x="428596" y="4929198"/>
          <a:ext cx="8286808" cy="14442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1" r:lo="rId12" r:qs="rId13" r:cs="rId14"/>
          </a:graphicData>
        </a:graphic>
      </p:graphicFrame>
      <p:pic>
        <p:nvPicPr>
          <p:cNvPr id="16392" name="Рисунок 8" descr="927859160.gif"/>
          <p:cNvPicPr>
            <a:picLocks noChangeAspect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7215188" y="4143375"/>
            <a:ext cx="1668462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3" name="Рисунок 12" descr="detia-847.gif"/>
          <p:cNvPicPr>
            <a:picLocks noChangeAspect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428625" y="3143250"/>
            <a:ext cx="1919288" cy="213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" presetClass="entr" presetSubtype="5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3" presetClass="entr" presetSubtype="5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5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" presetID="3" presetClass="entr" presetSubtype="5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9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2" grpId="0">
        <p:bldAsOne/>
      </p:bldGraphic>
      <p:bldGraphic spid="20" grpId="0">
        <p:bldAsOne/>
      </p:bldGraphic>
      <p:bldP spid="42" grpId="0" animBg="1"/>
      <p:bldGraphic spid="24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Рисунок 9" descr="1255112030_fon_nasekomye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51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1214438" y="0"/>
            <a:ext cx="6643687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Структура детского эксперимента: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571472" y="1214422"/>
          <a:ext cx="8229600" cy="47863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99B13F4-07B0-43DD-BD44-F65D5439080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>
                                            <p:graphicEl>
                                              <a:dgm id="{C99B13F4-07B0-43DD-BD44-F65D5439080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>
                                            <p:graphicEl>
                                              <a:dgm id="{C99B13F4-07B0-43DD-BD44-F65D5439080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>
                                            <p:graphicEl>
                                              <a:dgm id="{C99B13F4-07B0-43DD-BD44-F65D5439080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FDD4439-B85B-4D37-82C4-12C4377685C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>
                                            <p:graphicEl>
                                              <a:dgm id="{7FDD4439-B85B-4D37-82C4-12C4377685C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>
                                            <p:graphicEl>
                                              <a:dgm id="{7FDD4439-B85B-4D37-82C4-12C4377685C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">
                                            <p:graphicEl>
                                              <a:dgm id="{7FDD4439-B85B-4D37-82C4-12C4377685C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B436960-8275-4E69-9B2B-64E97D18A76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6">
                                            <p:graphicEl>
                                              <a:dgm id="{3B436960-8275-4E69-9B2B-64E97D18A76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6">
                                            <p:graphicEl>
                                              <a:dgm id="{3B436960-8275-4E69-9B2B-64E97D18A76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6">
                                            <p:graphicEl>
                                              <a:dgm id="{3B436960-8275-4E69-9B2B-64E97D18A76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07A36884-3856-4D7A-9A08-4BA1C15DD0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6">
                                            <p:graphicEl>
                                              <a:dgm id="{07A36884-3856-4D7A-9A08-4BA1C15DD0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6">
                                            <p:graphicEl>
                                              <a:dgm id="{07A36884-3856-4D7A-9A08-4BA1C15DD0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6">
                                            <p:graphicEl>
                                              <a:dgm id="{07A36884-3856-4D7A-9A08-4BA1C15DD0C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66093B0E-2EDA-4855-A117-4DB6D107B55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6">
                                            <p:graphicEl>
                                              <a:dgm id="{66093B0E-2EDA-4855-A117-4DB6D107B55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6">
                                            <p:graphicEl>
                                              <a:dgm id="{66093B0E-2EDA-4855-A117-4DB6D107B55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6">
                                            <p:graphicEl>
                                              <a:dgm id="{66093B0E-2EDA-4855-A117-4DB6D107B55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53309F4-AE5E-4787-AC3C-8BC6760CEC9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6">
                                            <p:graphicEl>
                                              <a:dgm id="{753309F4-AE5E-4787-AC3C-8BC6760CEC9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6">
                                            <p:graphicEl>
                                              <a:dgm id="{753309F4-AE5E-4787-AC3C-8BC6760CEC9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6">
                                            <p:graphicEl>
                                              <a:dgm id="{753309F4-AE5E-4787-AC3C-8BC6760CEC9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0"/>
                            </p:stCondLst>
                            <p:childTnLst>
                              <p:par>
                                <p:cTn id="4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19D7D39E-635E-40CF-9C12-7697520FECB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6">
                                            <p:graphicEl>
                                              <a:dgm id="{19D7D39E-635E-40CF-9C12-7697520FECB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6">
                                            <p:graphicEl>
                                              <a:dgm id="{19D7D39E-635E-40CF-9C12-7697520FECB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6">
                                            <p:graphicEl>
                                              <a:dgm id="{19D7D39E-635E-40CF-9C12-7697520FECB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4000"/>
                            </p:stCondLst>
                            <p:childTnLst>
                              <p:par>
                                <p:cTn id="4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A510B1CC-A4B0-4346-A689-AC49460E3E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6">
                                            <p:graphicEl>
                                              <a:dgm id="{A510B1CC-A4B0-4346-A689-AC49460E3E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6">
                                            <p:graphicEl>
                                              <a:dgm id="{A510B1CC-A4B0-4346-A689-AC49460E3E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6">
                                            <p:graphicEl>
                                              <a:dgm id="{A510B1CC-A4B0-4346-A689-AC49460E3E2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6000"/>
                            </p:stCondLst>
                            <p:childTnLst>
                              <p:par>
                                <p:cTn id="5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55CD3881-A87A-40DA-9E05-D308F934364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6">
                                            <p:graphicEl>
                                              <a:dgm id="{55CD3881-A87A-40DA-9E05-D308F934364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6">
                                            <p:graphicEl>
                                              <a:dgm id="{55CD3881-A87A-40DA-9E05-D308F934364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6">
                                            <p:graphicEl>
                                              <a:dgm id="{55CD3881-A87A-40DA-9E05-D308F934364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Dgm bld="one"/>
        </p:bldSub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Рисунок 4" descr="1255112030_fon_nasekomye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51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28625" y="714375"/>
            <a:ext cx="8229600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800" b="1" dirty="0" smtClean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Формы организации детской экспериментальной деятельности</a:t>
            </a:r>
            <a:endParaRPr lang="ru-RU" sz="4800" b="1" dirty="0">
              <a:solidFill>
                <a:schemeClr val="accent3">
                  <a:lumMod val="50000"/>
                </a:schemeClr>
              </a:solidFill>
              <a:latin typeface="Monotype Corsiva" pitchFamily="66" charset="0"/>
            </a:endParaRPr>
          </a:p>
        </p:txBody>
      </p:sp>
      <p:graphicFrame>
        <p:nvGraphicFramePr>
          <p:cNvPr id="14" name="Содержимое 13"/>
          <p:cNvGraphicFramePr>
            <a:graphicFrameLocks noGrp="1"/>
          </p:cNvGraphicFramePr>
          <p:nvPr>
            <p:ph idx="1"/>
          </p:nvPr>
        </p:nvGraphicFramePr>
        <p:xfrm>
          <a:off x="457200" y="2071678"/>
          <a:ext cx="8229600" cy="40544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dgm id="{DAD21A3C-B1B9-4B53-B7C2-1DB4EB76442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14">
                                            <p:graphicEl>
                                              <a:dgm id="{DAD21A3C-B1B9-4B53-B7C2-1DB4EB76442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dgm id="{9D50071E-1C64-46EF-8387-42290742D59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2000"/>
                                        <p:tgtEl>
                                          <p:spTgt spid="14">
                                            <p:graphicEl>
                                              <a:dgm id="{9D50071E-1C64-46EF-8387-42290742D59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dgm id="{1330B930-750D-4A2E-AD2D-CE30D111DD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2000"/>
                                        <p:tgtEl>
                                          <p:spTgt spid="14">
                                            <p:graphicEl>
                                              <a:dgm id="{1330B930-750D-4A2E-AD2D-CE30D111DDA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dgm id="{0AB3FC8A-70FD-4838-9A78-6EBB8D53D4D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2000"/>
                                        <p:tgtEl>
                                          <p:spTgt spid="14">
                                            <p:graphicEl>
                                              <a:dgm id="{0AB3FC8A-70FD-4838-9A78-6EBB8D53D4D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dgm id="{3E1ACD65-6E50-4CAB-80FA-C3214D9ADDF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2000"/>
                                        <p:tgtEl>
                                          <p:spTgt spid="14">
                                            <p:graphicEl>
                                              <a:dgm id="{3E1ACD65-6E50-4CAB-80FA-C3214D9ADDF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dgm id="{D10D4E8A-26E3-4987-9B0D-23DED984E3F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2000"/>
                                        <p:tgtEl>
                                          <p:spTgt spid="14">
                                            <p:graphicEl>
                                              <a:dgm id="{D10D4E8A-26E3-4987-9B0D-23DED984E3F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dgm id="{7B8B48F1-D7D8-4059-A9BD-8CCFE0E50C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2000"/>
                                        <p:tgtEl>
                                          <p:spTgt spid="14">
                                            <p:graphicEl>
                                              <a:dgm id="{7B8B48F1-D7D8-4059-A9BD-8CCFE0E50CE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dgm id="{286AD5B6-D42B-49A3-8A45-5A2AA621F24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2000"/>
                                        <p:tgtEl>
                                          <p:spTgt spid="14">
                                            <p:graphicEl>
                                              <a:dgm id="{286AD5B6-D42B-49A3-8A45-5A2AA621F24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dgm id="{03925554-A7C9-4941-AB79-CE809DC51F5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2000"/>
                                        <p:tgtEl>
                                          <p:spTgt spid="14">
                                            <p:graphicEl>
                                              <a:dgm id="{03925554-A7C9-4941-AB79-CE809DC51F5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dgm id="{448E3A3B-7063-4C13-9EAF-4B492FDE75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2000"/>
                                        <p:tgtEl>
                                          <p:spTgt spid="14">
                                            <p:graphicEl>
                                              <a:dgm id="{448E3A3B-7063-4C13-9EAF-4B492FDE75D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4" grpId="0" uiExpand="1">
        <p:bldSub>
          <a:bldDgm bld="lvlAtOnce"/>
        </p:bldSub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Рисунок 9" descr="1255112030_fon_nasekomye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51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7" name="Схема 16"/>
          <p:cNvGraphicFramePr/>
          <p:nvPr/>
        </p:nvGraphicFramePr>
        <p:xfrm>
          <a:off x="1071538" y="428604"/>
          <a:ext cx="6786610" cy="10715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2" name="Полилиния 11"/>
          <p:cNvSpPr/>
          <p:nvPr/>
        </p:nvSpPr>
        <p:spPr>
          <a:xfrm>
            <a:off x="4929188" y="1857375"/>
            <a:ext cx="2981325" cy="1846263"/>
          </a:xfrm>
          <a:custGeom>
            <a:avLst/>
            <a:gdLst>
              <a:gd name="connsiteX0" fmla="*/ 0 w 2981212"/>
              <a:gd name="connsiteY0" fmla="*/ 259878 h 1559237"/>
              <a:gd name="connsiteX1" fmla="*/ 76117 w 2981212"/>
              <a:gd name="connsiteY1" fmla="*/ 76117 h 1559237"/>
              <a:gd name="connsiteX2" fmla="*/ 259879 w 2981212"/>
              <a:gd name="connsiteY2" fmla="*/ 1 h 1559237"/>
              <a:gd name="connsiteX3" fmla="*/ 2721334 w 2981212"/>
              <a:gd name="connsiteY3" fmla="*/ 0 h 1559237"/>
              <a:gd name="connsiteX4" fmla="*/ 2905095 w 2981212"/>
              <a:gd name="connsiteY4" fmla="*/ 76117 h 1559237"/>
              <a:gd name="connsiteX5" fmla="*/ 2981211 w 2981212"/>
              <a:gd name="connsiteY5" fmla="*/ 259879 h 1559237"/>
              <a:gd name="connsiteX6" fmla="*/ 2981212 w 2981212"/>
              <a:gd name="connsiteY6" fmla="*/ 1299359 h 1559237"/>
              <a:gd name="connsiteX7" fmla="*/ 2905095 w 2981212"/>
              <a:gd name="connsiteY7" fmla="*/ 1483121 h 1559237"/>
              <a:gd name="connsiteX8" fmla="*/ 2721333 w 2981212"/>
              <a:gd name="connsiteY8" fmla="*/ 1559237 h 1559237"/>
              <a:gd name="connsiteX9" fmla="*/ 259878 w 2981212"/>
              <a:gd name="connsiteY9" fmla="*/ 1559237 h 1559237"/>
              <a:gd name="connsiteX10" fmla="*/ 76116 w 2981212"/>
              <a:gd name="connsiteY10" fmla="*/ 1483120 h 1559237"/>
              <a:gd name="connsiteX11" fmla="*/ 0 w 2981212"/>
              <a:gd name="connsiteY11" fmla="*/ 1299358 h 1559237"/>
              <a:gd name="connsiteX12" fmla="*/ 0 w 2981212"/>
              <a:gd name="connsiteY12" fmla="*/ 259878 h 1559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981212" h="1559237">
                <a:moveTo>
                  <a:pt x="0" y="259878"/>
                </a:moveTo>
                <a:cubicBezTo>
                  <a:pt x="0" y="190954"/>
                  <a:pt x="27380" y="124853"/>
                  <a:pt x="76117" y="76117"/>
                </a:cubicBezTo>
                <a:cubicBezTo>
                  <a:pt x="124854" y="27380"/>
                  <a:pt x="190955" y="1"/>
                  <a:pt x="259879" y="1"/>
                </a:cubicBezTo>
                <a:lnTo>
                  <a:pt x="2721334" y="0"/>
                </a:lnTo>
                <a:cubicBezTo>
                  <a:pt x="2790258" y="0"/>
                  <a:pt x="2856359" y="27380"/>
                  <a:pt x="2905095" y="76117"/>
                </a:cubicBezTo>
                <a:cubicBezTo>
                  <a:pt x="2953832" y="124854"/>
                  <a:pt x="2981211" y="190955"/>
                  <a:pt x="2981211" y="259879"/>
                </a:cubicBezTo>
                <a:cubicBezTo>
                  <a:pt x="2981211" y="606372"/>
                  <a:pt x="2981212" y="952866"/>
                  <a:pt x="2981212" y="1299359"/>
                </a:cubicBezTo>
                <a:cubicBezTo>
                  <a:pt x="2981212" y="1368283"/>
                  <a:pt x="2953832" y="1434384"/>
                  <a:pt x="2905095" y="1483121"/>
                </a:cubicBezTo>
                <a:cubicBezTo>
                  <a:pt x="2856358" y="1531858"/>
                  <a:pt x="2790257" y="1559237"/>
                  <a:pt x="2721333" y="1559237"/>
                </a:cubicBezTo>
                <a:lnTo>
                  <a:pt x="259878" y="1559237"/>
                </a:lnTo>
                <a:cubicBezTo>
                  <a:pt x="190954" y="1559237"/>
                  <a:pt x="124853" y="1531857"/>
                  <a:pt x="76116" y="1483120"/>
                </a:cubicBezTo>
                <a:cubicBezTo>
                  <a:pt x="27379" y="1434383"/>
                  <a:pt x="0" y="1368282"/>
                  <a:pt x="0" y="1299358"/>
                </a:cubicBezTo>
                <a:lnTo>
                  <a:pt x="0" y="259878"/>
                </a:lnTo>
                <a:close/>
              </a:path>
            </a:pathLst>
          </a:cu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59936" tIns="159936" rIns="159936" bIns="159936" spcCol="1270" anchor="ctr"/>
          <a:lstStyle/>
          <a:p>
            <a:pPr algn="ctr" defTabSz="977900" fontAlgn="auto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2000" dirty="0"/>
              <a:t>максимальная простота конструкции приборов и правил обращения с ними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929188" y="4000500"/>
            <a:ext cx="3000375" cy="1463675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/>
              <a:t>безотказность действия приборов и </a:t>
            </a:r>
            <a:r>
              <a:rPr lang="ru-RU" sz="2000" dirty="0" err="1"/>
              <a:t>однознач-ность</a:t>
            </a:r>
            <a:r>
              <a:rPr lang="ru-RU" sz="2000" dirty="0"/>
              <a:t> получаемых результатов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285875" y="1857375"/>
            <a:ext cx="3357563" cy="180498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defTabSz="1122363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/>
              <a:t>показ только существенных сторон явления или процесса, отчетливая видимость изучаемого явления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357313" y="4000500"/>
            <a:ext cx="3143250" cy="1463675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/>
              <a:t>возможность участия ребенка в повторном показе эксперимента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5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3" presetClass="entr" presetSubtype="5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" presetID="3" presetClass="entr" presetSubtype="5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Рисунок 9" descr="1255112030_fon_nasekomye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51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6" name="Заголовок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 smtClean="0"/>
          </a:p>
        </p:txBody>
      </p:sp>
      <p:sp>
        <p:nvSpPr>
          <p:cNvPr id="21507" name="Содержимое 11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 smtClean="0"/>
          </a:p>
        </p:txBody>
      </p:sp>
      <p:pic>
        <p:nvPicPr>
          <p:cNvPr id="7" name="Содержимое 6" descr="DSC00047.JPG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1285852" y="928670"/>
            <a:ext cx="6500858" cy="4875644"/>
          </a:xfrm>
        </p:spPr>
      </p:pic>
      <p:pic>
        <p:nvPicPr>
          <p:cNvPr id="8" name="Содержимое 14" descr="DSC00059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8662" y="642918"/>
            <a:ext cx="7596240" cy="5697179"/>
          </a:xfrm>
          <a:prstGeom prst="rect">
            <a:avLst/>
          </a:prstGeom>
        </p:spPr>
      </p:pic>
      <p:pic>
        <p:nvPicPr>
          <p:cNvPr id="9" name="Содержимое 18" descr="DSC00050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1538" y="642918"/>
            <a:ext cx="7400948" cy="5550711"/>
          </a:xfrm>
          <a:prstGeom prst="rect">
            <a:avLst/>
          </a:prstGeom>
        </p:spPr>
      </p:pic>
      <p:pic>
        <p:nvPicPr>
          <p:cNvPr id="1026" name="Picture 2" descr="E:\РМО\27.03.14\эксперименты и опыты\DSC00069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8000" y="381000"/>
            <a:ext cx="8128000" cy="6096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5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0"/>
                            </p:stCondLst>
                            <p:childTnLst>
                              <p:par>
                                <p:cTn id="23" presetID="55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4000"/>
                            </p:stCondLst>
                            <p:childTnLst>
                              <p:par>
                                <p:cTn id="2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7000"/>
                            </p:stCondLst>
                            <p:childTnLst>
                              <p:par>
                                <p:cTn id="35" presetID="55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1000"/>
                            </p:stCondLst>
                            <p:childTnLst>
                              <p:par>
                                <p:cTn id="4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3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Рисунок 9" descr="1255112030_fon_nasekomye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51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Заголовок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Текст 1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Текст 1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3" name="Содержимое 22" descr="P1050086.JPG"/>
          <p:cNvPicPr>
            <a:picLocks noGrp="1" noChangeAspect="1"/>
          </p:cNvPicPr>
          <p:nvPr>
            <p:ph sz="quarter" idx="4"/>
          </p:nvPr>
        </p:nvPicPr>
        <p:blipFill>
          <a:blip r:embed="rId3" cstate="screen"/>
          <a:stretch>
            <a:fillRect/>
          </a:stretch>
        </p:blipFill>
        <p:spPr>
          <a:xfrm>
            <a:off x="1643042" y="1214422"/>
            <a:ext cx="5757874" cy="4633599"/>
          </a:xfrm>
        </p:spPr>
      </p:pic>
      <p:pic>
        <p:nvPicPr>
          <p:cNvPr id="22" name="Содержимое 21" descr="P1050011.JPG"/>
          <p:cNvPicPr>
            <a:picLocks noGrp="1" noChangeAspect="1"/>
          </p:cNvPicPr>
          <p:nvPr>
            <p:ph sz="half" idx="2"/>
          </p:nvPr>
        </p:nvPicPr>
        <p:blipFill>
          <a:blip r:embed="rId4" cstate="screen"/>
          <a:stretch>
            <a:fillRect/>
          </a:stretch>
        </p:blipFill>
        <p:spPr>
          <a:xfrm>
            <a:off x="1000100" y="928670"/>
            <a:ext cx="7286676" cy="5196834"/>
          </a:xfrm>
        </p:spPr>
      </p:pic>
      <p:pic>
        <p:nvPicPr>
          <p:cNvPr id="24" name="Содержимое 4" descr="DSC00021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857224" y="903645"/>
            <a:ext cx="6643734" cy="4982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Содержимое 6" descr="DSC00072.JPG"/>
          <p:cNvPicPr>
            <a:picLocks noGrp="1" noChangeAspect="1"/>
          </p:cNvPicPr>
          <p:nvPr>
            <p:ph sz="half" idx="1"/>
          </p:nvPr>
        </p:nvPicPr>
        <p:blipFill>
          <a:blip r:embed="rId6"/>
          <a:stretch>
            <a:fillRect/>
          </a:stretch>
        </p:blipFill>
        <p:spPr>
          <a:xfrm>
            <a:off x="1285852" y="714356"/>
            <a:ext cx="6824682" cy="5118512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5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2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5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500"/>
                            </p:stCondLst>
                            <p:childTnLst>
                              <p:par>
                                <p:cTn id="23" presetID="55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2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3000"/>
                            </p:stCondLst>
                            <p:childTnLst>
                              <p:par>
                                <p:cTn id="2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3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6000"/>
                            </p:stCondLst>
                            <p:childTnLst>
                              <p:par>
                                <p:cTn id="35" presetID="55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2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8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9500"/>
                            </p:stCondLst>
                            <p:childTnLst>
                              <p:par>
                                <p:cTn id="4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3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Рисунок 9" descr="1255112030_fon_nasekomye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51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4" name="Заголовок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 smtClean="0"/>
          </a:p>
        </p:txBody>
      </p:sp>
      <p:pic>
        <p:nvPicPr>
          <p:cNvPr id="23558" name="Picture 6" descr="за стеклом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1268413"/>
            <a:ext cx="6956449" cy="5560279"/>
          </a:xfrm>
          <a:prstGeom prst="rect">
            <a:avLst/>
          </a:prstGeom>
          <a:noFill/>
        </p:spPr>
      </p:pic>
      <p:graphicFrame>
        <p:nvGraphicFramePr>
          <p:cNvPr id="8" name="Схема 7"/>
          <p:cNvGraphicFramePr/>
          <p:nvPr/>
        </p:nvGraphicFramePr>
        <p:xfrm>
          <a:off x="0" y="0"/>
          <a:ext cx="9144000" cy="16430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10" name="Picture 7" descr="10"/>
          <p:cNvPicPr>
            <a:picLocks noChangeAspect="1" noChangeArrowheads="1"/>
          </p:cNvPicPr>
          <p:nvPr/>
        </p:nvPicPr>
        <p:blipFill>
          <a:blip r:embed="rId8"/>
          <a:stretch>
            <a:fillRect/>
          </a:stretch>
        </p:blipFill>
        <p:spPr bwMode="auto">
          <a:xfrm>
            <a:off x="5000628" y="1500174"/>
            <a:ext cx="3929070" cy="2619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Содержимое 13" descr="пушной.jpg"/>
          <p:cNvPicPr>
            <a:picLocks noGrp="1" noChangeAspect="1"/>
          </p:cNvPicPr>
          <p:nvPr>
            <p:ph sz="half" idx="1"/>
          </p:nvPr>
        </p:nvPicPr>
        <p:blipFill>
          <a:blip r:embed="rId9"/>
          <a:stretch>
            <a:fillRect/>
          </a:stretch>
        </p:blipFill>
        <p:spPr>
          <a:xfrm>
            <a:off x="642910" y="1643050"/>
            <a:ext cx="3214710" cy="4424844"/>
          </a:xfrm>
        </p:spPr>
      </p:pic>
      <p:pic>
        <p:nvPicPr>
          <p:cNvPr id="13" name="Содержимое 16" descr="олег попов.jpg"/>
          <p:cNvPicPr>
            <a:picLocks noGrp="1" noChangeAspect="1"/>
          </p:cNvPicPr>
          <p:nvPr>
            <p:ph sz="half" idx="2"/>
          </p:nvPr>
        </p:nvPicPr>
        <p:blipFill>
          <a:blip r:embed="rId10"/>
          <a:stretch>
            <a:fillRect/>
          </a:stretch>
        </p:blipFill>
        <p:spPr>
          <a:xfrm>
            <a:off x="4932296" y="3071810"/>
            <a:ext cx="3044894" cy="3501628"/>
          </a:xfrm>
        </p:spPr>
      </p:pic>
      <p:pic>
        <p:nvPicPr>
          <p:cNvPr id="14" name="Содержимое 8" descr="x_b31feba3.jp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 bwMode="auto">
          <a:xfrm>
            <a:off x="1142975" y="3571876"/>
            <a:ext cx="4574385" cy="3049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2" descr="D:\Наталья\работа\детский сад\старший воспитатель\районный семинар\27.03.14\картинки и анимашки\ретро.jp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1428728" y="1604473"/>
            <a:ext cx="6500858" cy="50056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5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2000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55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2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000"/>
                            </p:stCondLst>
                            <p:childTnLst>
                              <p:par>
                                <p:cTn id="35" presetID="55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2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0"/>
                            </p:stCondLst>
                            <p:childTnLst>
                              <p:par>
                                <p:cTn id="4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8000"/>
                            </p:stCondLst>
                            <p:childTnLst>
                              <p:par>
                                <p:cTn id="47" presetID="55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1000"/>
                            </p:stCondLst>
                            <p:childTnLst>
                              <p:par>
                                <p:cTn id="5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4000"/>
                            </p:stCondLst>
                            <p:childTnLst>
                              <p:par>
                                <p:cTn id="59" presetID="55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3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2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9000"/>
                            </p:stCondLst>
                            <p:childTnLst>
                              <p:par>
                                <p:cTn id="6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1171</TotalTime>
  <Words>201</Words>
  <Application>Microsoft Office PowerPoint</Application>
  <PresentationFormat>Экран (4:3)</PresentationFormat>
  <Paragraphs>26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Семинар для воспитателей на тему:</vt:lpstr>
      <vt:lpstr>Дошкольный возраст уникален, именно поэтому важно                       не упустить этот период для раскрытия творческого потенциала каждого ребенка.   С. Гин </vt:lpstr>
      <vt:lpstr>Слайд 3</vt:lpstr>
      <vt:lpstr>Структура детского эксперимента:</vt:lpstr>
      <vt:lpstr>Формы организации детской экспериментальной деятельности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Семинар для воспитателей на тему:</dc:title>
  <cp:lastModifiedBy>Наталья</cp:lastModifiedBy>
  <cp:revision>99</cp:revision>
  <dcterms:modified xsi:type="dcterms:W3CDTF">2014-06-15T05:15:57Z</dcterms:modified>
</cp:coreProperties>
</file>