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5203137-C980-49F2-9EAB-AA10F782830A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3C5CF7B-3674-4263-B3BA-685A4119C16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3137-C980-49F2-9EAB-AA10F782830A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5CF7B-3674-4263-B3BA-685A4119C1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5203137-C980-49F2-9EAB-AA10F782830A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3C5CF7B-3674-4263-B3BA-685A4119C1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3137-C980-49F2-9EAB-AA10F782830A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5CF7B-3674-4263-B3BA-685A4119C1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203137-C980-49F2-9EAB-AA10F782830A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3C5CF7B-3674-4263-B3BA-685A4119C16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3137-C980-49F2-9EAB-AA10F782830A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5CF7B-3674-4263-B3BA-685A4119C1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3137-C980-49F2-9EAB-AA10F782830A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5CF7B-3674-4263-B3BA-685A4119C1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3137-C980-49F2-9EAB-AA10F782830A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5CF7B-3674-4263-B3BA-685A4119C1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203137-C980-49F2-9EAB-AA10F782830A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5CF7B-3674-4263-B3BA-685A4119C1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3137-C980-49F2-9EAB-AA10F782830A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5CF7B-3674-4263-B3BA-685A4119C1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03137-C980-49F2-9EAB-AA10F782830A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C5CF7B-3674-4263-B3BA-685A4119C16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5203137-C980-49F2-9EAB-AA10F782830A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3C5CF7B-3674-4263-B3BA-685A4119C1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500174"/>
            <a:ext cx="789812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«Женщина мать </a:t>
            </a:r>
          </a:p>
          <a:p>
            <a:pPr algn="ctr"/>
            <a:r>
              <a:rPr lang="ru-RU" sz="6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глазами художников»</a:t>
            </a:r>
            <a:endParaRPr lang="ru-RU" sz="6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onardo da Vinci attributed - Madonna Lit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0"/>
            <a:ext cx="6215106" cy="6715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ntersyn.ru/img/picture/Jan/31/58e20435d109ad3b533c1a9c9075285c/4.jpg"/>
          <p:cNvPicPr>
            <a:picLocks noChangeAspect="1" noChangeArrowheads="1"/>
          </p:cNvPicPr>
          <p:nvPr/>
        </p:nvPicPr>
        <p:blipFill>
          <a:blip r:embed="rId2"/>
          <a:srcRect b="520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100-bal.ru/pars_docs/refs/35/34658/34658_html_18aef4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0"/>
            <a:ext cx="521497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036.radikal.ru/1104/be/b88c467178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</TotalTime>
  <Words>6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2015-11-26T17:14:27Z</dcterms:created>
  <dcterms:modified xsi:type="dcterms:W3CDTF">2015-11-26T17:26:59Z</dcterms:modified>
</cp:coreProperties>
</file>