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E4F74C4-607D-4BB5-A039-E0C8FAF45FB0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D6D5DC-FB05-4016-9798-1AC2BAE7B1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ternika.org/sites/default/files/users/user10066/mama_titul.jpg?12970133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3"/>
          <a:stretch/>
        </p:blipFill>
        <p:spPr bwMode="auto">
          <a:xfrm>
            <a:off x="179512" y="260648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s.in.ua/wp-content/uploads/2015/02/pozdravleniya-s-dnem-rozhdeniya-m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labirint.ru/images/comments_pic/1020/01lab9vem1274172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ym1539sv.mskobr.ru/images/0_53c32_5b226c37_XL%281%29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b.exdat.com/tw_files2/urls_55/5/d-4758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0"/>
          <a:stretch/>
        </p:blipFill>
        <p:spPr bwMode="auto">
          <a:xfrm>
            <a:off x="179512" y="116632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g50.mycdn.me/getImage?photoId=589976606398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urstcode.com/images/55c8b4b0629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416619.vk.me/v416619100/152d/d-kR-cCMH3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83264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s00.infourok.ru/images/doc/234/108338/1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8596" b="3441"/>
          <a:stretch/>
        </p:blipFill>
        <p:spPr bwMode="auto">
          <a:xfrm>
            <a:off x="179512" y="116632"/>
            <a:ext cx="8720701" cy="66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grey.com/images/5604a5952496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3"/>
          <a:stretch/>
        </p:blipFill>
        <p:spPr bwMode="auto">
          <a:xfrm>
            <a:off x="181206" y="188640"/>
            <a:ext cx="878328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datas/russkij-jazyk/Skorogovorki-dlja-detej/0006-006-Nashi-ru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1" y="116632"/>
            <a:ext cx="8712968" cy="65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etsad-kitty.ru/uploads/posts/2009-12/1260295266_mam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0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2015-11-23T16:28:13Z</dcterms:created>
  <dcterms:modified xsi:type="dcterms:W3CDTF">2015-11-23T16:44:32Z</dcterms:modified>
</cp:coreProperties>
</file>