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7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2943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Фотовыставка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«Мы-читающая семья»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 2\родительское собрание\SAM_34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5"/>
          <a:stretch/>
        </p:blipFill>
        <p:spPr bwMode="auto">
          <a:xfrm>
            <a:off x="179512" y="1196752"/>
            <a:ext cx="4248472" cy="31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2204864"/>
            <a:ext cx="3929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книжек-малышек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«Сочиняю вместе с мамой»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21705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7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73831"/>
            <a:ext cx="710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 «Волшебный мир книги»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2\родительское собрание\SAM_34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" y="764704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2\родительское собрание\SAM_3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62" y="1633882"/>
            <a:ext cx="295133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 2\родительское собрание\SAM_3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95" y="863715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фото 2\родительское собрание\SAM_34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" y="401291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фото 2\родительское собрание\SAM_34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87355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20578"/>
            <a:ext cx="4398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  «Мама – солнышко мое»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ото 2\день матери подг гр 2015г\SAM_3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" y="836712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2\день матери подг гр 2015г\SAM_3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91" y="840598"/>
            <a:ext cx="30963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 2\день матери подг гр 2015г\SAM_3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13" y="1484784"/>
            <a:ext cx="287207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фото 2\день матери подг гр 2015г\SAM_35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3" y="3861048"/>
            <a:ext cx="2843808" cy="24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фото 2\день матери подг гр 2015г\SAM_35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75" y="3893614"/>
            <a:ext cx="2893160" cy="25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фото 2\день матери подг гр 2015г\SAM_35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48" y="4293096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28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2015-11-28T15:11:15Z</dcterms:created>
  <dcterms:modified xsi:type="dcterms:W3CDTF">2015-12-06T12:12:51Z</dcterms:modified>
</cp:coreProperties>
</file>