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1C91D-6D22-42F1-AE17-A882A81DFB19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73195-7A17-497E-A100-4980861FB5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1C91D-6D22-42F1-AE17-A882A81DFB19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73195-7A17-497E-A100-4980861FB5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1C91D-6D22-42F1-AE17-A882A81DFB19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73195-7A17-497E-A100-4980861FB5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1C91D-6D22-42F1-AE17-A882A81DFB19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73195-7A17-497E-A100-4980861FB5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1C91D-6D22-42F1-AE17-A882A81DFB19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73195-7A17-497E-A100-4980861FB5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1C91D-6D22-42F1-AE17-A882A81DFB19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73195-7A17-497E-A100-4980861FB5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1C91D-6D22-42F1-AE17-A882A81DFB19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73195-7A17-497E-A100-4980861FB5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1C91D-6D22-42F1-AE17-A882A81DFB19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73195-7A17-497E-A100-4980861FB5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1C91D-6D22-42F1-AE17-A882A81DFB19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73195-7A17-497E-A100-4980861FB5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1C91D-6D22-42F1-AE17-A882A81DFB19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73195-7A17-497E-A100-4980861FB5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1C91D-6D22-42F1-AE17-A882A81DFB19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0873195-7A17-497E-A100-4980861FB5F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121C91D-6D22-42F1-AE17-A882A81DFB19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0873195-7A17-497E-A100-4980861FB5F7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14612" y="571480"/>
            <a:ext cx="30467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Визитная карточка</a:t>
            </a:r>
            <a:endParaRPr lang="ru-RU" sz="28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57554" y="27146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42845" y="1571612"/>
            <a:ext cx="478634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Муллер Лариса Алексеевна</a:t>
            </a:r>
          </a:p>
          <a:p>
            <a:pPr algn="ctr"/>
            <a:endParaRPr lang="ru-RU" sz="240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Воспитатель старшей и подготовительной группы</a:t>
            </a:r>
          </a:p>
          <a:p>
            <a:pPr algn="ctr"/>
            <a:endParaRPr lang="ru-RU" sz="240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Стаж педагогической работы-</a:t>
            </a:r>
          </a:p>
          <a:p>
            <a:pPr algn="ctr"/>
            <a:r>
              <a:rPr lang="ru-RU" sz="2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12 лет 6 месяцев</a:t>
            </a:r>
          </a:p>
          <a:p>
            <a:pPr algn="ctr"/>
            <a:endParaRPr lang="ru-RU" sz="240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Категория-первая</a:t>
            </a:r>
            <a:endParaRPr lang="ru-RU" sz="24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4" descr="getImag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3363"/>
          <a:stretch>
            <a:fillRect/>
          </a:stretch>
        </p:blipFill>
        <p:spPr bwMode="auto">
          <a:xfrm>
            <a:off x="5357818" y="1285860"/>
            <a:ext cx="3389309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07232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43808" y="183597"/>
            <a:ext cx="3960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Подарки мамам.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F:\фото\к презентации\SAM_350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8" y="908720"/>
            <a:ext cx="6552728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987824" y="6181273"/>
            <a:ext cx="28756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«Украсим маме  коврик»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3391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фото\к презентации\SAM_3497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8032" y="810245"/>
            <a:ext cx="3779912" cy="2591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55776" y="188640"/>
            <a:ext cx="33282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Рисуем портрет мамы.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3" descr="F:\фото\к презентации\SAM_3498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836712"/>
            <a:ext cx="3707904" cy="256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F:\фото\к презентации\SAM_3562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4655" y="3861048"/>
            <a:ext cx="3011202" cy="2444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F:\фото\к презентации\SAM_3563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50446" y="3864117"/>
            <a:ext cx="2736304" cy="2444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F:\фото\к презентации\SAM_3564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55559" y="3866328"/>
            <a:ext cx="3035829" cy="243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2652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1720" y="148570"/>
            <a:ext cx="46461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Подарок-сюрприз «Цветок для мамы»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F:\фото\к презентации\SAM_3488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780" y="764704"/>
            <a:ext cx="3186100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F:\фото\к презентации\SAM_3504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807156"/>
            <a:ext cx="3456384" cy="2354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F:\фото\к презентации\SAM_3505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3658716"/>
            <a:ext cx="3672408" cy="2722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F:\фото\к презентации\SAM_3561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3658716"/>
            <a:ext cx="3731907" cy="263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420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23728" y="255825"/>
            <a:ext cx="42428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Консультации для родителей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F:\фото\к презентации\SAM_350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908720"/>
            <a:ext cx="4187957" cy="314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фото\к презентации\SAM_3499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3284984"/>
            <a:ext cx="4067944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7790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35696" y="104753"/>
            <a:ext cx="47365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Конкурс рисунков «Герб  семьи»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User\Desktop\фото 2\к презентации\SAM_351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836712"/>
            <a:ext cx="4283968" cy="321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Desktop\фото 2\к презентации\SAM_3512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59224" y="2924944"/>
            <a:ext cx="4283968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172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31640" y="317847"/>
            <a:ext cx="61601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Выставка «Мамины руки не знают скуки»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User\Desktop\фото 2\к презентации\SAM_3508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5" y="908720"/>
            <a:ext cx="4304210" cy="3188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фото 2\к презентации\SAM_3507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3212976"/>
            <a:ext cx="4427984" cy="3320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1905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188640"/>
            <a:ext cx="7776864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Проект </a:t>
            </a:r>
            <a:r>
              <a:rPr lang="ru-RU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 Дню </a:t>
            </a: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матери</a:t>
            </a:r>
          </a:p>
          <a:p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"Мама </a:t>
            </a:r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солнышко мое".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Подготовительная 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группа</a:t>
            </a:r>
          </a:p>
          <a:p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314401" y="4653136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Вид проекта:    краткосрочный.</a:t>
            </a:r>
          </a:p>
          <a:p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Время реализации проекта: </a:t>
            </a:r>
          </a:p>
          <a:p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ноябрь 2015 г. - 2 недели (16.11.2015 -27.11.2013 г.)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1" y="2924944"/>
            <a:ext cx="3312368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5502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4161" y="187426"/>
            <a:ext cx="86409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 проекта: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Сформировать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осознанное понимание значимости матерей в жизни детей.</a:t>
            </a:r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06169" y="1484784"/>
            <a:ext cx="849694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Задачи проекта: 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Познакомить детей с праздником - «День Матери». 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Воспитывать у детей уважение и заботливое отношение к матери,  бабушке, оказывать им     посильную помощь (убирать игрушки, накрывать на стол, протирать после еды стол и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др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).           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Расширить сведения о семье (знать имена, отчества, профессию, место работы, увлечения).   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Способствовать  воспитанию нравственных устоев семьи, уважения к старшим.                           – Помочь  осознать свой статус в семье, оценить значимость семьи в своей жизни.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Углубить знания детей о роли мамы в их жизни.   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Способствовать сплочённости родительского коллектива.  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Обогащать детско-родительские отношения опытом совместной творческой деятельности. 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Развивать творческие способности  детей, желание делать подарки маме. 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Способствовать развитию детской речи через выразительное чтение стихов, пословиц, составление рассказов о маме.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 Развивать коммуникативные навыки детей.</a:t>
            </a:r>
          </a:p>
        </p:txBody>
      </p:sp>
    </p:spTree>
    <p:extLst>
      <p:ext uri="{BB962C8B-B14F-4D97-AF65-F5344CB8AC3E}">
        <p14:creationId xmlns:p14="http://schemas.microsoft.com/office/powerpoint/2010/main" val="13399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2192" y="188640"/>
            <a:ext cx="8856984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Актуальность проекта: </a:t>
            </a:r>
          </a:p>
          <a:p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Мать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считается хранительницей семьи. И, конечно, же, именно мама играет важную роль в жизни каждого человека. Формирование отношений между ребенком дошкольного возраста и матерью имеет большое значение для развития личности ребенка. К сожалению, иногда любовь к маме дети связывают только с материальными ценностями, а не духовными.</a:t>
            </a:r>
          </a:p>
          <a:p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Праздник «День матери» служит, напоминаем необходимости уважительного отношения не только в обществе, но и в семье. И сколько бы хороших, добрых слов не было бы сказано мамам, сколько бы поводов для этого ни придумали, лишними они не будут.</a:t>
            </a:r>
          </a:p>
          <a:p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Данный проект направлен на приобщение детей к общечеловеческим ценностям, любви к самому близкому и родному человеку – маме.</a:t>
            </a:r>
          </a:p>
          <a:p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Наш проект – прекрасный повод поразмышлять о роли матери  и семьи  в жизни каждого человека. О семейных традициях и их развитии в современных условиях. Об уважении и почитании матерей, желании помогать и заботиться о них.</a:t>
            </a:r>
          </a:p>
        </p:txBody>
      </p:sp>
    </p:spTree>
    <p:extLst>
      <p:ext uri="{BB962C8B-B14F-4D97-AF65-F5344CB8AC3E}">
        <p14:creationId xmlns:p14="http://schemas.microsoft.com/office/powerpoint/2010/main" val="3970848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47664" y="188639"/>
            <a:ext cx="64356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Развивающая среда для реализации проекта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esktop\Новая папка\SAM_3575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0666"/>
          <a:stretch>
            <a:fillRect/>
          </a:stretch>
        </p:blipFill>
        <p:spPr bwMode="auto">
          <a:xfrm>
            <a:off x="571472" y="857232"/>
            <a:ext cx="3571900" cy="2571768"/>
          </a:xfrm>
          <a:prstGeom prst="rect">
            <a:avLst/>
          </a:prstGeom>
          <a:noFill/>
        </p:spPr>
      </p:pic>
      <p:pic>
        <p:nvPicPr>
          <p:cNvPr id="1027" name="Picture 3" descr="C:\Users\user\Desktop\Новая папка\SAM_3576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0625" r="4166" b="4166"/>
          <a:stretch>
            <a:fillRect/>
          </a:stretch>
        </p:blipFill>
        <p:spPr bwMode="auto">
          <a:xfrm>
            <a:off x="5000628" y="785794"/>
            <a:ext cx="3786196" cy="2571768"/>
          </a:xfrm>
          <a:prstGeom prst="rect">
            <a:avLst/>
          </a:prstGeom>
          <a:noFill/>
        </p:spPr>
      </p:pic>
      <p:pic>
        <p:nvPicPr>
          <p:cNvPr id="1028" name="Picture 4" descr="C:\Users\user\Desktop\Новая папка\SAM_3577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10" y="3786190"/>
            <a:ext cx="3643338" cy="2857520"/>
          </a:xfrm>
          <a:prstGeom prst="rect">
            <a:avLst/>
          </a:prstGeom>
          <a:noFill/>
        </p:spPr>
      </p:pic>
      <p:pic>
        <p:nvPicPr>
          <p:cNvPr id="1029" name="Picture 5" descr="C:\Users\user\Desktop\Новая папка\SAM_3578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2066" y="3786190"/>
            <a:ext cx="3786214" cy="28575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12363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67744" y="260647"/>
            <a:ext cx="46235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Образовательная деятельность.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«Мамочка любимая моя»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F:\фото\к презентации\SAM_349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5074" y="1268760"/>
            <a:ext cx="3376846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фото\к презентации\SAM_3492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088" y="1294390"/>
            <a:ext cx="3419872" cy="2422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:\фото\к презентации\SAM_3496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832" y="3861048"/>
            <a:ext cx="3517666" cy="2638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2214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67744" y="205189"/>
            <a:ext cx="46235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Образовательная деятельность.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« Разговор о маме»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F:\фото\к презентации\SAM_353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018072"/>
            <a:ext cx="3227851" cy="242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F:\фото\к презентации\SAM_3532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104" y="1036186"/>
            <a:ext cx="3323861" cy="2492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:\фото\к презентации\SAM_3539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3925140"/>
            <a:ext cx="3600400" cy="262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F:\фото\к презентации\SAM_3544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3933056"/>
            <a:ext cx="3179845" cy="2618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6614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47664" y="133181"/>
            <a:ext cx="58315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Образовательная деятельность.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«Женщина – мать глазами художников».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user\Desktop\Новая папка\SAM_3568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1142984"/>
            <a:ext cx="3143272" cy="2214578"/>
          </a:xfrm>
          <a:prstGeom prst="rect">
            <a:avLst/>
          </a:prstGeom>
          <a:noFill/>
        </p:spPr>
      </p:pic>
      <p:pic>
        <p:nvPicPr>
          <p:cNvPr id="2051" name="Picture 3" descr="C:\Users\user\Desktop\Новая папка\SAM_3569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86446" y="1071546"/>
            <a:ext cx="3143240" cy="2357430"/>
          </a:xfrm>
          <a:prstGeom prst="rect">
            <a:avLst/>
          </a:prstGeom>
          <a:noFill/>
        </p:spPr>
      </p:pic>
      <p:pic>
        <p:nvPicPr>
          <p:cNvPr id="2052" name="Picture 4" descr="C:\Users\user\Desktop\Новая папка\SAM_3573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0100" y="3786190"/>
            <a:ext cx="3428992" cy="2571744"/>
          </a:xfrm>
          <a:prstGeom prst="rect">
            <a:avLst/>
          </a:prstGeom>
          <a:noFill/>
        </p:spPr>
      </p:pic>
      <p:pic>
        <p:nvPicPr>
          <p:cNvPr id="2053" name="Picture 5" descr="C:\Users\user\Desktop\Новая папка\SAM_3574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6314" y="3857628"/>
            <a:ext cx="3428992" cy="25717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56809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7704" y="119501"/>
            <a:ext cx="59803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Сюжетно-ролевые игры на тему «Семья»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F:\фото\к презентации\SAM_3559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581166"/>
            <a:ext cx="3582144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F:\фото\к презентации\SAM_3557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97880" y="583747"/>
            <a:ext cx="3562551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41902" y="3247873"/>
            <a:ext cx="21453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«Моя мама-повар»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01397" y="3247873"/>
            <a:ext cx="29530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«Моя мама – библиотекарь»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Picture 4" descr="F:\фото\к презентации\SAM_3555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7794" y="3617204"/>
            <a:ext cx="3467878" cy="2476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F:\фото\к презентации\SAM_3553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6559" y="3617204"/>
            <a:ext cx="3635896" cy="2476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182390" y="6162569"/>
            <a:ext cx="2004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«Моя мама-врач»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48155" y="6197494"/>
            <a:ext cx="2779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«Моя мама-парикмахер</a:t>
            </a:r>
            <a:r>
              <a:rPr lang="ru-RU" dirty="0" smtClean="0"/>
              <a:t>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5635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99</TotalTime>
  <Words>477</Words>
  <Application>Microsoft Office PowerPoint</Application>
  <PresentationFormat>Экран (4:3)</PresentationFormat>
  <Paragraphs>53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15</cp:revision>
  <dcterms:created xsi:type="dcterms:W3CDTF">2015-11-28T15:11:15Z</dcterms:created>
  <dcterms:modified xsi:type="dcterms:W3CDTF">2015-12-06T12:09:27Z</dcterms:modified>
</cp:coreProperties>
</file>