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59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6476256" cy="36724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АНАЛИТИЧЕСКИЙ ОТЧЁТ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педагога дополнительного образования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художественно-эстетического направления (хореография)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МАДОУ ЦРР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/с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БРАГИНОЙ ЛЮБОВИ АНДРЕЕВНЫ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2014-2015 год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течение года была проведена работа с родителями, это родительские собрания, беседы, консультации. Родители  принимали активное участие, знакомились с жизнью кружка, оказывали помощь  в пошиве костюмов, помогали в организации поездок на концерт и Гала - концерт.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Ребенок - маленький артист. Играя во что-либо, дети используют различные средства выразительности - интонацию, мимику, пантомиму. Они подсознательно выделяют и очень точно отображают характерные черты персонажа, причем, как правило, очень эмоционально.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казалось бы, что путь к постижению артистичности, художественной стороны движений на занятиях в коллективе не сложен. Но, опыт работы говорит об обратном. Ребенку в любом возрасте достаточно трудно верно передать характер музыкального содержания, посредством движения.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причины таких трудностей в следующем: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решение задач технического исполнения;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согласованности движения с музыкой;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общение с партнером во время исполнения и перемещение в сценическом пространстве;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психологические причины (стеснительность, неверие в собственные силы, всевозможные комплексы).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Обучение в самодеятельном коллективе отличается от профессионального коллектива тем, что там ведется тщательный отбор учеников. В таком коллективе много различных педагогов (в том числе и по актерскому мастерству), а в самодеятельном коллективе только один. В таких условиях работы всегда не хватает времени, чтобы уделить полноценное внимание танцевальному мастерству, что сказывается на воспитании творческих способностей детей и тормозит постановочную работу.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Стремление к восполнению этого, побуждает глубже рассмотреть проблему развития танцевальных способностей детей в моем коллективе. Я считаю, что нужно глубже изучать инновационные технологии в области хореографии для дошкольников, привести в систему задания и упражнения, используемые на занятиях и обобщить опыт работы.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Занятия должны быть систематическими, обучение последовательным. Кроме этого работать над своим самообразованием, повышать свое педагогическое мастерство.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</a:pP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любого танцевального действия раскрывается через пластику человеческого тела, через зримое воплощение музыкальных образов. Танцуя, мы «разговариваем» на сцене. Поэтому я старалась чтобы детский танец был столь выразителен, чтобы зритель понимал все происходящее.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этой цели я в процессе обучения учила детей умению в совершенстве владеть своим телом, то есть: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нагружать только рабочие мышцы и давать отдых всем остальным;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Иметь абсолютный слух и музыкальную память « в мышцах тела»;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Иметь быструю психофизическую реакцию;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действовать с нужной эмоциональной отдачей;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переходить из одного ритма на другой;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действовать в ансамбле;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пластически передавать эмоциональное состояние, выражая его внутренний смысл;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с помощью творческой воли направлять воображение и фантазию в русло данного музыкально - пластического мотива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создания  условий  раскрытия и развития творческого потенциала ребят, формирование у них устойчивой мотивации к занятиям хореографией и достижение ими высокого творческого результата мной используются различные методы работы.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значение приобретает взаимодействие традиционных и инновационных педагогических подходов на занятиях с хореографическим коллективом.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Традиционный метод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/>
              <a:t> 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Здесь я использую методы и рекомендации по изучению танцевальной техники, построения и разучивание танцевальных комбинаций, изучение истории становления и развития искусства танца, общее эстетическое развитие детей.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Инновационный метод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этих методах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использую следующие компоненты: современную педагогическую технологию  развития лидерских и диалогических способностей; педагогические аспекты творческой деятельности; метод развития межличностного общения в коллективе; интеграцию в процессе создания коллективного творческого продукта танцевального коллектива и метод создания художественной среды средствами хореографии.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Технология игрового обучения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отечественной психологии принята концепция игры, построенная  Д. Б.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Элькониным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 Ребенок в играх (по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Эльконину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 отражает действительность и моделирует окружающий его мир. Я, как педагог, пользуясь игрой как средством обучения и воспитания,  моделирую различные условные ситуации, которые дети  должны сами решить в процессе игры.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Применение на занятиях хореографией  игр, позволяет  мне снять психологические зажимы,  обогащает эмоциональный опыт ребенка. Игра помогает многим ребятам преодолеть излишнюю скромность, стеснительность и  закрепощенность, а чувство сотрудничества и гармоничное взаимодействие с  группой сверстников придает им уверенность в себе.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Мной был доработан комплекс упражнений игрового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занятий по хореографии для дошкольного возраста. Занятия в игровой форме удерживает интерес воспитанников и включает их в активную работу.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«Танец не должен представлять собой исключительно предлог для демонстрации всяких затейливых прыжков. Он призван выразить внутреннюю суть действия»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Фокин.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на 2015-2016 учебные годы считаю: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1.Совершенствование методов и приёмов обучения   в соответствии с требованиями современного преподавания, федерального стандарта образования.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2.Поиск  и применение на занятиях новых перспективных подходов к повышению качества образования.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3.Публикация педагогического опыта работы (презентаций, конспектов занятий, методических пособий, статей) на  сайтах образовательных электронных ресурсов.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4.Участите в мастер-классах с целью приобретения новых приемов обучения в области компьютерных технологий.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должны выражать мысли и чувства, а совершенная техника - лишь средство для выражения.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Внутренняя техника - важнейший элемент искусства актера. Подлинное искусство начинается лишь тогда, когда поза озаряется внутренним светом человеческого чувства - радости, счастья, гордости, гнева. И задача каждого хореографа воспитать в своих детях умение управлять своими мыслями и чувствами, умение наполнять ими движения, жесты и позы.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ресурсы. Материалы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различных сайтов были использованы при подготовке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Ваганова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А.Я. Основы классического танца, Л. -М., «Искусство» 1963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В.В. Балеты Григоровича и проблемы хореографии. - М., 1969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ВахаВ.В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Самодеятельное хореографическое искусство.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Ленинград, 1988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И.Э. Основы сценического движения. - Л.,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Станиславский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К.С.  Собрание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сочинений - М., «Искусство»,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Новерр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Ж.Ж. Письма о танце. Л.,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Academia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1927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Новерр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Ж.Ж. Письма о танце и балетах Л. -М.,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Теплов Б.М.Психология музыкальных способностей. - М, 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Фокин М. Против течения, М. - Л., «Искусство»,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1962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Чефранова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О внутренней технике артиста балета. - М.,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«Искусство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1967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9013" y="2967335"/>
            <a:ext cx="6865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танцевального кружка «Каблучок» ведется по авторской программе, рецензия – 12.10.2010 года, рецензент: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кандидат педагогических наук преподаватель кафедры теоретических основ дошкольного и начального образования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СурГПУ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О. Г.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Чугайнова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Гармонизация физических	 </a:t>
            </a:r>
            <a:r>
              <a:rPr lang="ru-RU" spc="-100" dirty="0" smtClean="0">
                <a:latin typeface="Times New Roman" pitchFamily="18" charset="0"/>
                <a:cs typeface="Times New Roman" pitchFamily="18" charset="0"/>
              </a:rPr>
              <a:t>качеств и двигательных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способностей, формирование потребности в культуре движений, сохранение и укрепление физического и психического здоровья, привитие начальных навыков в искусстве танца и воспитание хореографической культуры дошкольников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программы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Обобщающие:</a:t>
            </a:r>
          </a:p>
          <a:p>
            <a:pPr algn="just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научить ребёнка владеть своим телом, координировать движения, ориентироваться в пространстве, согласовывать их с движениями других детей;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навыки выразительности, пластичности, грациозности и изящества танцевальных движений;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познакомить с элементарными терминами, используемыми в хореографии; с основами музыкальной грамоты при усвоении понятий «ритм», «счёт», «размер», «такт», «музыкальная фраза»;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научить слышать вступление, основную мелодию (тему), различать музыкальные фразы;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навыки постановочной и концертной деятельности;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расширить кругозор.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программы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algn="just"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мышечную силу, гибкость, выносливость, координационные способности; мышление, воображение, находчивость и познавательную активность; мелкую моторику рук; опорно-двигательный аппарат; физические данные ребёнка;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навыки самостоятельного выражения движений под музыку;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развитию чувства ритма, музыкального слуха, памяти, внимания, умения согласовывать движения с музыкой.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Оздоровительные:</a:t>
            </a:r>
          </a:p>
          <a:p>
            <a:pPr marL="285750" indent="-285750" algn="just"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красивую осанку, выразительность и пластику движений, жестов в танцах, играх, упражнениях; 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профилактике плоскостопия; развитию и функциональному совершенствованию органов дыхания, кровообращения, сердечно - сосудистой и нервной систем организма.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программы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в детях трудолюбие, терпение, выдержку, чувство прекрасного (посредством танцевального искусства); чувства дружбы и коллективизма;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культуру общения в процессе совместной деятельности со сверстниками и взрослыми;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художественный вкус, потребности и интересы, имеющие общественно значимый характер: лидерство, инициативу, чувство товарищества, взаимопомощи и трудолюбия;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морально-волевые и эстетические качества и интерес к танцевальному искусству; гуманное отношение к людям и глубокое эстетическое чувство;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условия для общения и адаптации к современной жизни на основе культурных ценностей.</a:t>
            </a:r>
          </a:p>
          <a:p>
            <a:pPr marL="0" indent="0"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достижения поставленных задач занятия в кружке проводились систематически, согласно расписанию два раза в неделю у детей подготовительным к школе группах и у  детей старших групп. В течение года все поставленные задачи были выполнены, программы полностью реализованы.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616"/>
            <a:ext cx="8229600" cy="56075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 год занятий дети выучили программные  танцевальные движения, научились  слушать музыку, понимать ее настроение, характер, передавать их танцевальными движениями, сформировали пластику, культуру движения, их выразительность; научились  ориентироваться в пространстве; сформировали правильную постановку корпуса, рук, ног, головы.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 протяжении года я воспитывала активность и самостоятельность, коммуникативные способности детей;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формировала общую культуру личности ребенка, способность ориентироваться в современном обществе. Создавала  атмосферу радости детского творчества и сотрудничества.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1203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АНАЛИТИЧЕСКИЙ ОТЧЁТ педагога дополнительного образования  художественно-эстетического направления (хореография)  МАДОУ ЦРР – д/с БРАГИНОЙ ЛЮБОВИ АНДРЕЕВНЫ 2014-2015 год Город Покачи</vt:lpstr>
      <vt:lpstr>Слайд 2</vt:lpstr>
      <vt:lpstr>Слайд 3</vt:lpstr>
      <vt:lpstr>Цель программы </vt:lpstr>
      <vt:lpstr>Задачи программы </vt:lpstr>
      <vt:lpstr>Задачи программы </vt:lpstr>
      <vt:lpstr>Задачи программы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Традиционный метод</vt:lpstr>
      <vt:lpstr>Инновационный метод</vt:lpstr>
      <vt:lpstr>Технология игрового обучения</vt:lpstr>
      <vt:lpstr>Слайд 19</vt:lpstr>
      <vt:lpstr>Перспективы</vt:lpstr>
      <vt:lpstr>Слайд 21</vt:lpstr>
      <vt:lpstr>Список литературы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педагога дополнительного образования  художественно-эстетического направления (хореография)  МАДОУ ЦРР – д/с БРАГИНОЙ ЛЮБОВИ АНДРЕЕВНЫ 2014-2015 год</dc:title>
  <dc:creator>Владимир</dc:creator>
  <cp:lastModifiedBy>Владимир</cp:lastModifiedBy>
  <cp:revision>18</cp:revision>
  <dcterms:created xsi:type="dcterms:W3CDTF">2015-05-11T15:20:20Z</dcterms:created>
  <dcterms:modified xsi:type="dcterms:W3CDTF">2015-05-12T05:07:51Z</dcterms:modified>
</cp:coreProperties>
</file>