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B82-F5DE-4AF4-B984-48EB904D0E44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B908-4609-46B8-81CD-472C224F1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3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3B82-F5DE-4AF4-B984-48EB904D0E44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B908-4609-46B8-81CD-472C224F1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4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3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1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9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10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</cp:revision>
  <dcterms:created xsi:type="dcterms:W3CDTF">2015-08-16T14:59:45Z</dcterms:created>
  <dcterms:modified xsi:type="dcterms:W3CDTF">2015-08-16T14:59:45Z</dcterms:modified>
</cp:coreProperties>
</file>