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85204C-8454-4423-9628-5EF481B04AD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Народные промыслы России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458200" cy="914400"/>
          </a:xfrm>
        </p:spPr>
        <p:txBody>
          <a:bodyPr/>
          <a:lstStyle/>
          <a:p>
            <a:r>
              <a:rPr lang="ru-RU" dirty="0" smtClean="0"/>
              <a:t>Подготовила </a:t>
            </a:r>
            <a:r>
              <a:rPr lang="ru-RU" smtClean="0"/>
              <a:t>учитель технологии Быкова О.В.</a:t>
            </a:r>
            <a:endParaRPr lang="ru-RU" dirty="0" smtClean="0"/>
          </a:p>
          <a:p>
            <a:r>
              <a:rPr lang="ru-RU" dirty="0" smtClean="0"/>
              <a:t>2012 г.</a:t>
            </a:r>
            <a:endParaRPr lang="ru-RU" dirty="0"/>
          </a:p>
        </p:txBody>
      </p:sp>
      <p:pic>
        <p:nvPicPr>
          <p:cNvPr id="4" name="Рисунок 3" descr="нар промыслы 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2750" y="0"/>
            <a:ext cx="2381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гжель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гже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132855"/>
            <a:ext cx="4191000" cy="322454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Живописный регион Гжель расположен в 60 км от Москвы. Традиционный орнамент, украшающий фарфоровые изделия – синие и голубые цветы, листья, злаки и гжельская синяя роза. История гжельского фарфора начинается с </a:t>
            </a:r>
            <a:r>
              <a:rPr lang="en-US" dirty="0" smtClean="0">
                <a:solidFill>
                  <a:srgbClr val="FF0000"/>
                </a:solidFill>
              </a:rPr>
              <a:t>XIV </a:t>
            </a:r>
            <a:r>
              <a:rPr lang="ru-RU" dirty="0" smtClean="0">
                <a:solidFill>
                  <a:srgbClr val="FF0000"/>
                </a:solidFill>
              </a:rPr>
              <a:t>века.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завиток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3160" y="0"/>
            <a:ext cx="1840840" cy="1755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Палехская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миниатюра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алех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781935"/>
            <a:ext cx="4191000" cy="236093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Палех – центр иконописной живописи. Расположен возле города Иваново. Шкатулки, броши, игольницы расписываются золотом на чёрном фоне.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153088"/>
            <a:ext cx="1819208" cy="170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Городецкая роспись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городецкая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0050" y="1814512"/>
            <a:ext cx="4000500" cy="42957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Жёлтый вечер,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чёрный конь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 купавки как огонь,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Смотрят птицы из ларца –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Чудо-роспись Городца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437112"/>
            <a:ext cx="1819208" cy="170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1 дымко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завиток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102497"/>
            <a:ext cx="1840840" cy="1755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дымковская игру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819208" cy="170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Филимоновска</a:t>
            </a:r>
            <a:r>
              <a:rPr lang="ru-RU" dirty="0" smtClean="0">
                <a:solidFill>
                  <a:srgbClr val="FF0000"/>
                </a:solidFill>
              </a:rPr>
              <a:t> игрушка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филимоновская игруш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2962" y="1838325"/>
            <a:ext cx="3114675" cy="42481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Есть под Тулой           деревенька,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Филимоново зовут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 живут там мастерицы,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Что добро в дома несут.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 добро там не простое,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 не злато-серебро.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Филимоновской</a:t>
            </a:r>
            <a:r>
              <a:rPr lang="ru-RU" dirty="0" smtClean="0">
                <a:solidFill>
                  <a:srgbClr val="FF0000"/>
                </a:solidFill>
              </a:rPr>
              <a:t> игрушкой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Называется оно.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4792" y="332656"/>
            <a:ext cx="1819208" cy="170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просы по нар промысл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ём городецкой роспис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136904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Приё</a:t>
            </a:r>
            <a:r>
              <a:rPr lang="ru-RU" dirty="0" smtClean="0"/>
              <a:t> мы городецкой росписи</a:t>
            </a:r>
            <a:endParaRPr lang="ru-RU" dirty="0"/>
          </a:p>
        </p:txBody>
      </p:sp>
      <p:pic>
        <p:nvPicPr>
          <p:cNvPr id="4" name="Содержимое 3" descr="городец приём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920880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Сюжеты городецкой росписи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городецкая роспис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9712" y="1600200"/>
            <a:ext cx="3301175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Сюжетами городецкой росписи чаще всего бывают кони, птицы, цветы. Краски используют насыщенных оттенков: красный, синий, жёлтый, чёрный, зелёный.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153088"/>
            <a:ext cx="1819208" cy="170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Формировать общее представление о народной  культуре России, стремление к её изучению и включение данной информации в актив своего мировоззрения.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- Освоение основных приёмов деятельности по изготовлению образцов изделий народных промыслов.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- Формировать основы гражданской </a:t>
            </a:r>
            <a:r>
              <a:rPr lang="ru-RU" dirty="0" err="1" smtClean="0">
                <a:solidFill>
                  <a:srgbClr val="FF0000"/>
                </a:solidFill>
              </a:rPr>
              <a:t>эдентичности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завиток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797152"/>
            <a:ext cx="1819208" cy="170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родецкий фаз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Поэтапное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выполнение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росписи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жостовская роспис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4283968" cy="55172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1.Наметить центральный элемент узора.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2. Нанести узор основными цветами.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3. Прорисовать элементы чёрными мазками.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4. Прорисовать элементы белыми мазками.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153088"/>
            <a:ext cx="1819208" cy="170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ёмы гже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Приёмы росписи гжель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элементы рисун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920880" cy="5174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Сюжеты гжели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мазок с тенью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" y="1676400"/>
            <a:ext cx="3971925" cy="4572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Традиционными цветами гжели являются синий и голубой.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Сюжетами для росписи бывают цветы, листья, птицы. Свободное пространство заполняют различными орнаментами.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Порядок выполнения росписи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блюдо гже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1. Границы будущего узора проводят синим и голубым.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2. Намечают месторасположение орнамента.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3. Прорисовывают крупные элементы узора.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4. Оставшееся пространство заполняют  сеткой.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ементы гжельской роспис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24936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ементы гже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52928" cy="6120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Порядок работы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эскиз для гжел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08521" y="2060849"/>
            <a:ext cx="4896546" cy="388843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1.Нанести контур синим и голубым по боку, по носику и ручке, по крышке, гребешку и хвостику петушка.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2. Нарисовать цветок с листьями на боку чайника.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3. Украсить верхнюю часть чайника бордюром.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ёмы хохлом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1990"/>
            <a:ext cx="9144000" cy="6434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р  промыслы рис с подпись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охлома ягод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496944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Сюжеты хохломской росписи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осуда хохлом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65400"/>
            <a:ext cx="4191000" cy="2794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Традиционные цвета: чёрный, красный, золотой.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наиболее распространенные мотивы: ягоды, листья, цветы.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афареты для раскрашивани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24936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ементы хохлом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 и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Деревянное чудо. Альбом для </a:t>
            </a:r>
            <a:r>
              <a:rPr lang="ru-RU" dirty="0" err="1" smtClean="0"/>
              <a:t>раскрашивания.М</a:t>
            </a:r>
            <a:r>
              <a:rPr lang="ru-RU" dirty="0" smtClean="0"/>
              <a:t>.: «Малыш»,1978</a:t>
            </a:r>
          </a:p>
          <a:p>
            <a:r>
              <a:rPr lang="ru-RU" dirty="0" err="1" smtClean="0"/>
              <a:t>Крупин</a:t>
            </a:r>
            <a:r>
              <a:rPr lang="ru-RU" dirty="0" smtClean="0"/>
              <a:t> В. Дымка. М.: «Малыш», 1987</a:t>
            </a:r>
          </a:p>
          <a:p>
            <a:r>
              <a:rPr lang="ru-RU" dirty="0" smtClean="0"/>
              <a:t>Перова Е.Н. Уроки по курсу «Технология» 5-9 </a:t>
            </a:r>
            <a:r>
              <a:rPr lang="ru-RU" dirty="0" err="1" smtClean="0"/>
              <a:t>класс.М</a:t>
            </a:r>
            <a:r>
              <a:rPr lang="ru-RU" dirty="0" smtClean="0"/>
              <a:t>.: 5зазнания, 2008</a:t>
            </a:r>
          </a:p>
          <a:p>
            <a:r>
              <a:rPr lang="en-US" dirty="0" err="1" smtClean="0"/>
              <a:t>htth</a:t>
            </a:r>
            <a:r>
              <a:rPr lang="en-US" dirty="0" smtClean="0"/>
              <a:t>//www.Stendzakaz.ru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родные промыс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Золотое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кольцо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России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ценры народных ремесе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136904" cy="5517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Хохломская роспись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хохлом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032448" cy="295232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C00000"/>
                </a:solidFill>
              </a:rPr>
              <a:t>Появилась в городе Семёнов Нижегородской губернии в </a:t>
            </a:r>
            <a:r>
              <a:rPr lang="en-US" dirty="0" smtClean="0">
                <a:solidFill>
                  <a:srgbClr val="C00000"/>
                </a:solidFill>
              </a:rPr>
              <a:t>XVII(17)</a:t>
            </a:r>
            <a:r>
              <a:rPr lang="ru-RU" dirty="0" smtClean="0">
                <a:solidFill>
                  <a:srgbClr val="C00000"/>
                </a:solidFill>
              </a:rPr>
              <a:t> веке. Ею украшали деревянную посуду, куклы-матрёшки. Использовали золотую, чёрную и красную краски.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матрёш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581128"/>
            <a:ext cx="3096344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 жостовский подн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ска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Тульский самовар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лайд история самова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632848" cy="5328592"/>
          </a:xfrm>
        </p:spPr>
      </p:pic>
      <p:pic>
        <p:nvPicPr>
          <p:cNvPr id="5" name="Рисунок 4" descr="завиток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102497"/>
            <a:ext cx="1840840" cy="1755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244</TotalTime>
  <Words>445</Words>
  <Application>Microsoft Office PowerPoint</Application>
  <PresentationFormat>Экран (4:3)</PresentationFormat>
  <Paragraphs>62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Народные промыслы России</vt:lpstr>
      <vt:lpstr>Цели проекта</vt:lpstr>
      <vt:lpstr>Слайд 3</vt:lpstr>
      <vt:lpstr>Слайд 4</vt:lpstr>
      <vt:lpstr>Золотое кольцо России</vt:lpstr>
      <vt:lpstr>Хохломская роспись</vt:lpstr>
      <vt:lpstr>Слайд 7</vt:lpstr>
      <vt:lpstr>Слайд 8</vt:lpstr>
      <vt:lpstr>Тульский самовар</vt:lpstr>
      <vt:lpstr>гжель</vt:lpstr>
      <vt:lpstr>Палехская миниатюра</vt:lpstr>
      <vt:lpstr>Городецкая роспись</vt:lpstr>
      <vt:lpstr>Слайд 13</vt:lpstr>
      <vt:lpstr>Слайд 14</vt:lpstr>
      <vt:lpstr>Филимоновска игрушка</vt:lpstr>
      <vt:lpstr>Слайд 16</vt:lpstr>
      <vt:lpstr>Слайд 17</vt:lpstr>
      <vt:lpstr>Приё мы городецкой росписи</vt:lpstr>
      <vt:lpstr>Сюжеты городецкой росписи</vt:lpstr>
      <vt:lpstr>Слайд 20</vt:lpstr>
      <vt:lpstr>Поэтапное выполнение росписи</vt:lpstr>
      <vt:lpstr>Слайд 22</vt:lpstr>
      <vt:lpstr>Приёмы росписи гжель</vt:lpstr>
      <vt:lpstr>Сюжеты гжели</vt:lpstr>
      <vt:lpstr>Порядок выполнения росписи</vt:lpstr>
      <vt:lpstr>Слайд 26</vt:lpstr>
      <vt:lpstr>Слайд 27</vt:lpstr>
      <vt:lpstr>Порядок работы</vt:lpstr>
      <vt:lpstr>Слайд 29</vt:lpstr>
      <vt:lpstr>Слайд 30</vt:lpstr>
      <vt:lpstr>Сюжеты хохломской росписи</vt:lpstr>
      <vt:lpstr>Слайд 32</vt:lpstr>
      <vt:lpstr>Слайд 33</vt:lpstr>
      <vt:lpstr>Литература и 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России</dc:title>
  <dc:creator>Ольга</dc:creator>
  <cp:lastModifiedBy>Храм-бухгалтерия</cp:lastModifiedBy>
  <cp:revision>30</cp:revision>
  <dcterms:created xsi:type="dcterms:W3CDTF">2013-02-25T04:27:22Z</dcterms:created>
  <dcterms:modified xsi:type="dcterms:W3CDTF">2015-08-20T14:00:11Z</dcterms:modified>
</cp:coreProperties>
</file>