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86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1247B4-B17D-49DA-B5F8-68ED726B268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83C3F0-4127-475E-85AA-2B23CB4B8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24135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ГБДОУ </a:t>
            </a:r>
            <a:r>
              <a:rPr lang="ru-RU" sz="2000" i="1" dirty="0" smtClean="0"/>
              <a:t>детский</a:t>
            </a:r>
            <a:r>
              <a:rPr lang="ru-RU" sz="2400" i="1" dirty="0" smtClean="0"/>
              <a:t> сад №67 «Волшебник» комбинированного вида Красносельского района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80920" cy="4032448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 smtClean="0"/>
              <a:t>«</a:t>
            </a:r>
            <a:r>
              <a:rPr lang="ru-RU" sz="3500" b="1" i="1" dirty="0" smtClean="0"/>
              <a:t>Пальцы помогают </a:t>
            </a:r>
            <a:r>
              <a:rPr lang="ru-RU" sz="3500" b="1" i="1" smtClean="0"/>
              <a:t>говорить».</a:t>
            </a:r>
            <a:endParaRPr lang="ru-RU" sz="35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 smtClean="0"/>
          </a:p>
          <a:p>
            <a:r>
              <a:rPr lang="ru-RU" sz="2400" b="1" i="1" dirty="0" smtClean="0"/>
              <a:t>                                                    </a:t>
            </a:r>
          </a:p>
          <a:p>
            <a:r>
              <a:rPr lang="ru-RU" sz="2400" b="1" i="1" dirty="0" smtClean="0"/>
              <a:t>                                          Составила: воспитатель Жук  А.И.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Санкт – Петербург</a:t>
            </a:r>
          </a:p>
          <a:p>
            <a:r>
              <a:rPr lang="ru-RU" sz="2400" b="1" i="1" dirty="0" smtClean="0"/>
              <a:t>2015 </a:t>
            </a:r>
          </a:p>
          <a:p>
            <a:endParaRPr lang="ru-RU" sz="2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зубными щетками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i="1" dirty="0"/>
          </a:p>
          <a:p>
            <a:pPr>
              <a:buNone/>
            </a:pPr>
            <a:r>
              <a:rPr lang="ru-RU" sz="2000" i="1" dirty="0" smtClean="0"/>
              <a:t>Раз, два, три, четыре, пять –</a:t>
            </a:r>
          </a:p>
          <a:p>
            <a:pPr>
              <a:buNone/>
            </a:pPr>
            <a:r>
              <a:rPr lang="ru-RU" sz="2000" i="1" dirty="0" smtClean="0"/>
              <a:t>В лес идем мы погулять!</a:t>
            </a:r>
          </a:p>
          <a:p>
            <a:pPr>
              <a:buNone/>
            </a:pPr>
            <a:r>
              <a:rPr lang="ru-RU" sz="2000" i="1" dirty="0" smtClean="0"/>
              <a:t>За черникой, </a:t>
            </a:r>
          </a:p>
          <a:p>
            <a:pPr>
              <a:buNone/>
            </a:pPr>
            <a:r>
              <a:rPr lang="ru-RU" sz="2000" i="1" dirty="0" smtClean="0"/>
              <a:t>За малиной,</a:t>
            </a:r>
          </a:p>
          <a:p>
            <a:pPr>
              <a:buNone/>
            </a:pPr>
            <a:r>
              <a:rPr lang="ru-RU" sz="2000" i="1" dirty="0" smtClean="0"/>
              <a:t>За брусникой,</a:t>
            </a:r>
          </a:p>
          <a:p>
            <a:pPr>
              <a:buNone/>
            </a:pPr>
            <a:r>
              <a:rPr lang="ru-RU" sz="2000" i="1" dirty="0" smtClean="0"/>
              <a:t>За калиной,</a:t>
            </a:r>
          </a:p>
          <a:p>
            <a:pPr>
              <a:buNone/>
            </a:pPr>
            <a:r>
              <a:rPr lang="ru-RU" sz="2000" i="1" dirty="0" smtClean="0"/>
              <a:t>Землянику мы найдем</a:t>
            </a:r>
          </a:p>
          <a:p>
            <a:pPr>
              <a:buNone/>
            </a:pPr>
            <a:r>
              <a:rPr lang="ru-RU" sz="2000" i="1" dirty="0" smtClean="0"/>
              <a:t>И братишке отнесем!</a:t>
            </a:r>
          </a:p>
          <a:p>
            <a:pPr>
              <a:buNone/>
            </a:pPr>
            <a:r>
              <a:rPr lang="ru-RU" sz="2000" i="1" dirty="0" smtClean="0"/>
              <a:t>                     Н. </a:t>
            </a:r>
            <a:r>
              <a:rPr lang="ru-RU" sz="2000" i="1" dirty="0" err="1" smtClean="0"/>
              <a:t>Нищева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  <p:pic>
        <p:nvPicPr>
          <p:cNvPr id="7170" name="Picture 2" descr="C:\Users\Алла1\Documents\ЖукАлла\Фото мелкая моторика\DSC095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556792"/>
            <a:ext cx="547260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шестигранными карандашами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Крутим мы с трудом давно</a:t>
            </a:r>
          </a:p>
          <a:p>
            <a:pPr>
              <a:buNone/>
            </a:pPr>
            <a:r>
              <a:rPr lang="ru-RU" sz="2000" i="1" dirty="0" smtClean="0"/>
              <a:t>Это толстое бревно.</a:t>
            </a:r>
          </a:p>
          <a:p>
            <a:pPr>
              <a:buNone/>
            </a:pPr>
            <a:r>
              <a:rPr lang="ru-RU" sz="2000" i="1" dirty="0" smtClean="0"/>
              <a:t>Вы ошиблись, это наш</a:t>
            </a:r>
          </a:p>
          <a:p>
            <a:pPr>
              <a:buNone/>
            </a:pPr>
            <a:r>
              <a:rPr lang="ru-RU" sz="2000" i="1" dirty="0" smtClean="0"/>
              <a:t>Тонкий легкий карандаш.</a:t>
            </a:r>
          </a:p>
          <a:p>
            <a:pPr>
              <a:buNone/>
            </a:pPr>
            <a:r>
              <a:rPr lang="ru-RU" sz="2000" i="1" dirty="0" smtClean="0"/>
              <a:t>                    Е.Колесникова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/>
          </a:p>
        </p:txBody>
      </p:sp>
      <p:pic>
        <p:nvPicPr>
          <p:cNvPr id="8194" name="Picture 2" descr="C:\Users\Алла1\Documents\ЖукАлла\Фото мелкая моторика\DSC095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556792"/>
            <a:ext cx="532859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резентация на тему &quot;Сохранение здоровья школьников при обучении математике с использованием современных образовательных технол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692696"/>
            <a:ext cx="6984776" cy="52273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Цель : </a:t>
            </a:r>
            <a:r>
              <a:rPr lang="ru-RU" dirty="0" smtClean="0"/>
              <a:t>развитие </a:t>
            </a:r>
            <a:r>
              <a:rPr lang="ru-RU" dirty="0"/>
              <a:t>координации движений мелкой моторики рук через нетрадиционное использование различных предметов.</a:t>
            </a:r>
          </a:p>
          <a:p>
            <a:pPr>
              <a:buNone/>
            </a:pPr>
            <a:r>
              <a:rPr lang="ru-RU" i="1" dirty="0" err="1"/>
              <a:t>Коррекционно</a:t>
            </a:r>
            <a:r>
              <a:rPr lang="ru-RU" i="1" dirty="0"/>
              <a:t> – образовательные задачи: </a:t>
            </a:r>
            <a:endParaRPr lang="ru-RU" dirty="0"/>
          </a:p>
          <a:p>
            <a:pPr lvl="0"/>
            <a:r>
              <a:rPr lang="ru-RU" dirty="0"/>
              <a:t>Закрепление проговаривания стихов одновременно с движениями пальцев рук.</a:t>
            </a:r>
          </a:p>
          <a:p>
            <a:pPr>
              <a:buNone/>
            </a:pPr>
            <a:r>
              <a:rPr lang="ru-RU" i="1" dirty="0" err="1"/>
              <a:t>Коррекционно</a:t>
            </a:r>
            <a:r>
              <a:rPr lang="ru-RU" i="1" dirty="0"/>
              <a:t> – развивающие задачи:</a:t>
            </a:r>
            <a:endParaRPr lang="ru-RU" dirty="0"/>
          </a:p>
          <a:p>
            <a:pPr lvl="0"/>
            <a:r>
              <a:rPr lang="ru-RU" dirty="0"/>
              <a:t>Развитие мелкой и артикуляционной моторики.</a:t>
            </a:r>
          </a:p>
          <a:p>
            <a:pPr lvl="0"/>
            <a:r>
              <a:rPr lang="ru-RU" dirty="0"/>
              <a:t>Развитие зрительного, слухового восприятия, творческого </a:t>
            </a:r>
            <a:r>
              <a:rPr lang="ru-RU" dirty="0" smtClean="0"/>
              <a:t>воображения.</a:t>
            </a:r>
            <a:endParaRPr lang="ru-RU" dirty="0"/>
          </a:p>
          <a:p>
            <a:pPr lvl="0"/>
            <a:r>
              <a:rPr lang="ru-RU" dirty="0" smtClean="0"/>
              <a:t>Развитие </a:t>
            </a:r>
            <a:r>
              <a:rPr lang="ru-RU" dirty="0"/>
              <a:t>внимания, памяти, мышления, воображения.</a:t>
            </a:r>
          </a:p>
          <a:p>
            <a:pPr lvl="0"/>
            <a:r>
              <a:rPr lang="ru-RU" dirty="0" smtClean="0"/>
              <a:t>Развитие </a:t>
            </a:r>
            <a:r>
              <a:rPr lang="ru-RU" dirty="0"/>
              <a:t>чувства темпа, ритма, силы голоса, дикции, выразительности речи.</a:t>
            </a:r>
          </a:p>
          <a:p>
            <a:pPr>
              <a:buNone/>
            </a:pPr>
            <a:r>
              <a:rPr lang="ru-RU" i="1" dirty="0" err="1"/>
              <a:t>Коррекционно</a:t>
            </a:r>
            <a:r>
              <a:rPr lang="ru-RU" i="1" dirty="0"/>
              <a:t> – воспитательные задачи:</a:t>
            </a:r>
            <a:endParaRPr lang="ru-RU" dirty="0"/>
          </a:p>
          <a:p>
            <a:pPr lvl="0"/>
            <a:r>
              <a:rPr lang="ru-RU" dirty="0"/>
              <a:t>Создание у детей эмоционально – приподнятого настроения, положительного эмоционального </a:t>
            </a:r>
            <a:r>
              <a:rPr lang="ru-RU" dirty="0" smtClean="0"/>
              <a:t>фона.</a:t>
            </a:r>
            <a:endParaRPr lang="ru-RU" dirty="0"/>
          </a:p>
          <a:p>
            <a:pPr lvl="0"/>
            <a:r>
              <a:rPr lang="ru-RU" dirty="0"/>
              <a:t>Формирование коммуникативных навыков.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массажными мячиками</a:t>
            </a:r>
            <a:endParaRPr lang="ru-RU" sz="2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Я мячом круги катаю,</a:t>
            </a:r>
          </a:p>
          <a:p>
            <a:pPr>
              <a:buNone/>
            </a:pPr>
            <a:r>
              <a:rPr lang="ru-RU" sz="2000" i="1" dirty="0" smtClean="0"/>
              <a:t>Взад – вперед его гоняю.</a:t>
            </a:r>
          </a:p>
          <a:p>
            <a:pPr>
              <a:buNone/>
            </a:pPr>
            <a:r>
              <a:rPr lang="ru-RU" sz="2000" i="1" dirty="0" smtClean="0"/>
              <a:t>Им поглажу я ладошку,</a:t>
            </a:r>
          </a:p>
          <a:p>
            <a:pPr>
              <a:buNone/>
            </a:pPr>
            <a:r>
              <a:rPr lang="ru-RU" sz="2000" i="1" dirty="0" smtClean="0"/>
              <a:t>Будто я сметаю крошку.</a:t>
            </a:r>
          </a:p>
          <a:p>
            <a:pPr>
              <a:buNone/>
            </a:pPr>
            <a:r>
              <a:rPr lang="ru-RU" sz="2000" i="1" dirty="0" smtClean="0"/>
              <a:t>И сожму его немножко,</a:t>
            </a:r>
          </a:p>
          <a:p>
            <a:pPr>
              <a:buNone/>
            </a:pPr>
            <a:r>
              <a:rPr lang="ru-RU" sz="2000" i="1" dirty="0" smtClean="0"/>
              <a:t>Как сжимает лапу кошка.</a:t>
            </a:r>
          </a:p>
          <a:p>
            <a:pPr>
              <a:buNone/>
            </a:pPr>
            <a:r>
              <a:rPr lang="ru-RU" sz="2000" i="1" dirty="0" smtClean="0"/>
              <a:t>Каждым пальцем мяч прижму</a:t>
            </a:r>
          </a:p>
          <a:p>
            <a:pPr>
              <a:buNone/>
            </a:pPr>
            <a:r>
              <a:rPr lang="ru-RU" sz="2000" i="1" dirty="0" smtClean="0"/>
              <a:t>И другой рукой начну.</a:t>
            </a:r>
          </a:p>
          <a:p>
            <a:pPr>
              <a:buNone/>
            </a:pPr>
            <a:r>
              <a:rPr lang="ru-RU" sz="2000" i="1" dirty="0" smtClean="0"/>
              <a:t>А теперь последний трюк – </a:t>
            </a:r>
          </a:p>
          <a:p>
            <a:pPr>
              <a:buNone/>
            </a:pPr>
            <a:r>
              <a:rPr lang="ru-RU" sz="2000" i="1" dirty="0" smtClean="0"/>
              <a:t>Мяч летает между рук.</a:t>
            </a:r>
          </a:p>
          <a:p>
            <a:pPr>
              <a:buNone/>
            </a:pPr>
            <a:r>
              <a:rPr lang="ru-RU" sz="2000" i="1" dirty="0" smtClean="0"/>
              <a:t>                             О. </a:t>
            </a:r>
            <a:r>
              <a:rPr lang="ru-RU" sz="2000" i="1" dirty="0" err="1" smtClean="0"/>
              <a:t>Крупенчук</a:t>
            </a:r>
            <a:endParaRPr lang="ru-RU" sz="2000" i="1" dirty="0"/>
          </a:p>
        </p:txBody>
      </p:sp>
      <p:pic>
        <p:nvPicPr>
          <p:cNvPr id="2" name="Picture 2" descr="C:\Users\Алла1\Documents\ЖукАлла\Фото мелкая моторика\DSC094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1628800"/>
            <a:ext cx="489654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платочками</a:t>
            </a:r>
            <a:endParaRPr lang="ru-RU" sz="2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Мама вечером стирала,</a:t>
            </a:r>
          </a:p>
          <a:p>
            <a:pPr>
              <a:buNone/>
            </a:pPr>
            <a:r>
              <a:rPr lang="ru-RU" sz="2000" i="1" dirty="0" smtClean="0"/>
              <a:t>А я рядышком стояла,</a:t>
            </a:r>
          </a:p>
          <a:p>
            <a:pPr>
              <a:buNone/>
            </a:pPr>
            <a:r>
              <a:rPr lang="ru-RU" sz="2000" i="1" dirty="0" smtClean="0"/>
              <a:t>Не стирала – охала –</a:t>
            </a:r>
          </a:p>
          <a:p>
            <a:pPr>
              <a:buNone/>
            </a:pPr>
            <a:r>
              <a:rPr lang="ru-RU" sz="2000" i="1" dirty="0" smtClean="0"/>
              <a:t>Ох, ох, ох!..</a:t>
            </a:r>
          </a:p>
          <a:p>
            <a:pPr>
              <a:buNone/>
            </a:pPr>
            <a:r>
              <a:rPr lang="ru-RU" sz="2000" i="1" dirty="0" smtClean="0"/>
              <a:t>Да глазами хлопала – </a:t>
            </a:r>
          </a:p>
          <a:p>
            <a:pPr>
              <a:buNone/>
            </a:pPr>
            <a:r>
              <a:rPr lang="ru-RU" sz="2000" i="1" dirty="0" smtClean="0"/>
              <a:t>Хлоп, хлоп, Хлоп!..</a:t>
            </a:r>
          </a:p>
          <a:p>
            <a:pPr>
              <a:buNone/>
            </a:pPr>
            <a:r>
              <a:rPr lang="ru-RU" sz="2000" i="1" dirty="0" smtClean="0"/>
              <a:t>Да ногами топала – </a:t>
            </a:r>
          </a:p>
          <a:p>
            <a:pPr>
              <a:buNone/>
            </a:pPr>
            <a:r>
              <a:rPr lang="ru-RU" sz="2000" i="1" dirty="0" smtClean="0"/>
              <a:t>Топ, топ, топ!..</a:t>
            </a:r>
          </a:p>
          <a:p>
            <a:pPr>
              <a:buNone/>
            </a:pPr>
            <a:r>
              <a:rPr lang="ru-RU" sz="2000" i="1" dirty="0" smtClean="0"/>
              <a:t>Лучше б было не стоять,</a:t>
            </a:r>
          </a:p>
          <a:p>
            <a:pPr>
              <a:buNone/>
            </a:pPr>
            <a:r>
              <a:rPr lang="ru-RU" sz="2000" i="1" dirty="0" smtClean="0"/>
              <a:t>А взять и маме помогать!</a:t>
            </a:r>
          </a:p>
          <a:p>
            <a:pPr>
              <a:buNone/>
            </a:pPr>
            <a:r>
              <a:rPr lang="ru-RU" sz="2000" i="1" dirty="0" smtClean="0"/>
              <a:t>                          Л. Дьякова</a:t>
            </a:r>
            <a:endParaRPr lang="ru-RU" sz="2000" i="1" dirty="0"/>
          </a:p>
        </p:txBody>
      </p:sp>
      <p:pic>
        <p:nvPicPr>
          <p:cNvPr id="1026" name="Picture 2" descr="C:\Users\Алла1\Documents\ЖукАлла\Фото мелкая моторика\DSC09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1628800"/>
            <a:ext cx="518457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ковриками</a:t>
            </a:r>
            <a:endParaRPr lang="ru-RU" sz="2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/>
          </a:p>
          <a:p>
            <a:pPr>
              <a:buNone/>
            </a:pPr>
            <a:r>
              <a:rPr lang="ru-RU" sz="2000" i="1" dirty="0" smtClean="0"/>
              <a:t>Наши пальчики, как ноги,</a:t>
            </a:r>
          </a:p>
          <a:p>
            <a:pPr>
              <a:buNone/>
            </a:pPr>
            <a:r>
              <a:rPr lang="ru-RU" sz="2000" i="1" dirty="0" smtClean="0"/>
              <a:t> Побежали по дороге.</a:t>
            </a:r>
          </a:p>
          <a:p>
            <a:pPr>
              <a:buNone/>
            </a:pPr>
            <a:r>
              <a:rPr lang="ru-RU" sz="2000" i="1" dirty="0" smtClean="0"/>
              <a:t>Очень быстро мы бежали,</a:t>
            </a:r>
          </a:p>
          <a:p>
            <a:pPr>
              <a:buNone/>
            </a:pPr>
            <a:r>
              <a:rPr lang="ru-RU" sz="2000" i="1" dirty="0" smtClean="0"/>
              <a:t>Но споткнулись</a:t>
            </a:r>
          </a:p>
          <a:p>
            <a:pPr>
              <a:buNone/>
            </a:pPr>
            <a:r>
              <a:rPr lang="ru-RU" sz="2000" i="1" dirty="0" smtClean="0"/>
              <a:t>И упали!</a:t>
            </a:r>
          </a:p>
          <a:p>
            <a:pPr>
              <a:buNone/>
            </a:pPr>
            <a:r>
              <a:rPr lang="ru-RU" sz="2000" i="1" dirty="0" smtClean="0"/>
              <a:t>И тихонечко поспали!</a:t>
            </a:r>
          </a:p>
          <a:p>
            <a:pPr>
              <a:buNone/>
            </a:pPr>
            <a:r>
              <a:rPr lang="ru-RU" sz="2000" i="1" dirty="0" smtClean="0"/>
              <a:t>                     А.Савушкина  </a:t>
            </a:r>
          </a:p>
        </p:txBody>
      </p:sp>
      <p:pic>
        <p:nvPicPr>
          <p:cNvPr id="1026" name="Picture 2" descr="C:\Users\Алла1\Documents\ЖукАлла\Фото мелкая моторика\DSC095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556792"/>
            <a:ext cx="540060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крупными бигуди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/>
          </a:p>
          <a:p>
            <a:pPr>
              <a:buNone/>
            </a:pPr>
            <a:r>
              <a:rPr lang="ru-RU" sz="2000" i="1" dirty="0" smtClean="0"/>
              <a:t>У сосны, у пихты, елки</a:t>
            </a:r>
          </a:p>
          <a:p>
            <a:pPr>
              <a:buNone/>
            </a:pPr>
            <a:r>
              <a:rPr lang="ru-RU" sz="2000" i="1" dirty="0" smtClean="0"/>
              <a:t>Очень колкие иголки.</a:t>
            </a:r>
          </a:p>
          <a:p>
            <a:pPr>
              <a:buNone/>
            </a:pPr>
            <a:r>
              <a:rPr lang="ru-RU" sz="2000" i="1" dirty="0" smtClean="0"/>
              <a:t>Но еще сильней,</a:t>
            </a:r>
          </a:p>
          <a:p>
            <a:pPr>
              <a:buNone/>
            </a:pPr>
            <a:r>
              <a:rPr lang="ru-RU" sz="2000" i="1" dirty="0" smtClean="0"/>
              <a:t>Чем ельник,</a:t>
            </a:r>
          </a:p>
          <a:p>
            <a:pPr>
              <a:buNone/>
            </a:pPr>
            <a:r>
              <a:rPr lang="ru-RU" sz="2000" i="1" dirty="0" smtClean="0"/>
              <a:t>Вас уколет можжевельник.</a:t>
            </a:r>
          </a:p>
          <a:p>
            <a:pPr>
              <a:buNone/>
            </a:pPr>
            <a:r>
              <a:rPr lang="ru-RU" sz="2000" i="1" dirty="0" smtClean="0"/>
              <a:t>                       Н. Селютина</a:t>
            </a:r>
            <a:endParaRPr lang="ru-RU" sz="2000" i="1" dirty="0"/>
          </a:p>
        </p:txBody>
      </p:sp>
      <p:pic>
        <p:nvPicPr>
          <p:cNvPr id="4" name="Picture 2" descr="C:\Users\Алла1\Documents\ЖукАлла\Фото мелкая моторика\DSC09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772400" y="-5829300"/>
            <a:ext cx="4937760" cy="3703320"/>
          </a:xfrm>
          <a:prstGeom prst="rect">
            <a:avLst/>
          </a:prstGeom>
          <a:noFill/>
        </p:spPr>
      </p:pic>
      <p:pic>
        <p:nvPicPr>
          <p:cNvPr id="4099" name="Picture 3" descr="C:\Users\Алла1\Documents\ЖукАлла\Фото мелкая моторика\DSC095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1556792"/>
            <a:ext cx="5097760" cy="4588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прищепками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/>
          </a:p>
          <a:p>
            <a:pPr>
              <a:buNone/>
            </a:pPr>
            <a:r>
              <a:rPr lang="ru-RU" sz="2000" i="1" dirty="0" smtClean="0"/>
              <a:t>Вот проснулся,</a:t>
            </a:r>
          </a:p>
          <a:p>
            <a:pPr>
              <a:buNone/>
            </a:pPr>
            <a:r>
              <a:rPr lang="ru-RU" sz="2000" i="1" dirty="0" smtClean="0"/>
              <a:t>Встал гусенок,</a:t>
            </a:r>
          </a:p>
          <a:p>
            <a:pPr>
              <a:buNone/>
            </a:pPr>
            <a:r>
              <a:rPr lang="ru-RU" sz="2000" i="1" dirty="0" smtClean="0"/>
              <a:t>Пальцы щиплет он спросонок:</a:t>
            </a:r>
          </a:p>
          <a:p>
            <a:pPr>
              <a:buNone/>
            </a:pPr>
            <a:r>
              <a:rPr lang="ru-RU" sz="2000" i="1" dirty="0" smtClean="0"/>
              <a:t>- Дай, хозяйка, корма мне</a:t>
            </a:r>
          </a:p>
          <a:p>
            <a:pPr>
              <a:buNone/>
            </a:pPr>
            <a:r>
              <a:rPr lang="ru-RU" sz="2000" i="1" dirty="0" smtClean="0"/>
              <a:t>Раньше, чем моей родне.</a:t>
            </a:r>
          </a:p>
          <a:p>
            <a:pPr>
              <a:buNone/>
            </a:pPr>
            <a:r>
              <a:rPr lang="ru-RU" sz="2000" i="1" dirty="0" smtClean="0"/>
              <a:t>                      О. </a:t>
            </a:r>
            <a:r>
              <a:rPr lang="ru-RU" sz="2000" i="1" dirty="0" err="1" smtClean="0"/>
              <a:t>Крупенчук</a:t>
            </a:r>
            <a:endParaRPr lang="ru-RU" sz="2000" i="1" dirty="0"/>
          </a:p>
        </p:txBody>
      </p:sp>
      <p:pic>
        <p:nvPicPr>
          <p:cNvPr id="5122" name="Picture 2" descr="C:\АЛЛА- САД Ик\Фото 2015- мотор\DSC089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1484784"/>
            <a:ext cx="525658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со счетными палочками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Мы делили апельсин:</a:t>
            </a:r>
          </a:p>
          <a:p>
            <a:pPr>
              <a:buNone/>
            </a:pPr>
            <a:r>
              <a:rPr lang="ru-RU" sz="2000" i="1" dirty="0" smtClean="0"/>
              <a:t>Много нас, а он один!</a:t>
            </a:r>
          </a:p>
          <a:p>
            <a:pPr>
              <a:buNone/>
            </a:pPr>
            <a:r>
              <a:rPr lang="ru-RU" sz="2000" i="1" dirty="0" smtClean="0"/>
              <a:t>Эта долька для ежа,</a:t>
            </a:r>
          </a:p>
          <a:p>
            <a:pPr>
              <a:buNone/>
            </a:pPr>
            <a:r>
              <a:rPr lang="ru-RU" sz="2000" i="1" dirty="0" smtClean="0"/>
              <a:t>Эта долька для стрижа,</a:t>
            </a:r>
          </a:p>
          <a:p>
            <a:pPr>
              <a:buNone/>
            </a:pPr>
            <a:r>
              <a:rPr lang="ru-RU" sz="2000" i="1" dirty="0" smtClean="0"/>
              <a:t>Эта долька для моржа</a:t>
            </a:r>
          </a:p>
          <a:p>
            <a:pPr>
              <a:buNone/>
            </a:pPr>
            <a:r>
              <a:rPr lang="ru-RU" sz="2000" i="1" dirty="0" smtClean="0"/>
              <a:t>Эта долька для бобра.</a:t>
            </a:r>
          </a:p>
          <a:p>
            <a:pPr>
              <a:buNone/>
            </a:pPr>
            <a:r>
              <a:rPr lang="ru-RU" sz="2000" i="1" dirty="0" smtClean="0"/>
              <a:t>А для волка – кожура.</a:t>
            </a:r>
          </a:p>
          <a:p>
            <a:pPr>
              <a:buNone/>
            </a:pPr>
            <a:r>
              <a:rPr lang="ru-RU" sz="2000" i="1" dirty="0" smtClean="0"/>
              <a:t>Он сердит на нас – беда!</a:t>
            </a:r>
          </a:p>
          <a:p>
            <a:pPr>
              <a:buNone/>
            </a:pPr>
            <a:r>
              <a:rPr lang="ru-RU" sz="2000" i="1" dirty="0" smtClean="0"/>
              <a:t>Разбегайтесь кто куда!</a:t>
            </a:r>
          </a:p>
          <a:p>
            <a:pPr>
              <a:buNone/>
            </a:pPr>
            <a:r>
              <a:rPr lang="ru-RU" sz="2000" i="1" dirty="0" smtClean="0"/>
              <a:t>Английская народная </a:t>
            </a:r>
          </a:p>
          <a:p>
            <a:pPr>
              <a:buNone/>
            </a:pPr>
            <a:r>
              <a:rPr lang="ru-RU" sz="2000" i="1" dirty="0" smtClean="0"/>
              <a:t>                       считалка </a:t>
            </a:r>
          </a:p>
          <a:p>
            <a:pPr>
              <a:buNone/>
            </a:pPr>
            <a:r>
              <a:rPr lang="ru-RU" sz="2000" i="1" dirty="0" smtClean="0"/>
              <a:t>                              </a:t>
            </a:r>
            <a:endParaRPr lang="ru-RU" sz="2000" i="1" dirty="0"/>
          </a:p>
        </p:txBody>
      </p:sp>
      <p:pic>
        <p:nvPicPr>
          <p:cNvPr id="5122" name="Picture 2" descr="C:\Users\Алла1\Documents\ЖукАлла\Фото мелкая моторика\DSC095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628800"/>
            <a:ext cx="547260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Игры с эспандерами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endParaRPr lang="ru-RU" sz="2000" i="1" dirty="0"/>
          </a:p>
          <a:p>
            <a:pPr>
              <a:buNone/>
            </a:pPr>
            <a:r>
              <a:rPr lang="ru-RU" sz="2000" i="1" dirty="0" smtClean="0"/>
              <a:t>Я в друзьях души не чаю,</a:t>
            </a:r>
          </a:p>
          <a:p>
            <a:pPr>
              <a:buNone/>
            </a:pPr>
            <a:r>
              <a:rPr lang="ru-RU" sz="2000" i="1" dirty="0" smtClean="0"/>
              <a:t>Я друзей своих встречаю.</a:t>
            </a:r>
          </a:p>
          <a:p>
            <a:pPr>
              <a:buNone/>
            </a:pPr>
            <a:r>
              <a:rPr lang="ru-RU" sz="2000" i="1" dirty="0" smtClean="0"/>
              <a:t>Каждый руку мне пожмет,</a:t>
            </a:r>
          </a:p>
          <a:p>
            <a:pPr>
              <a:buNone/>
            </a:pPr>
            <a:r>
              <a:rPr lang="ru-RU" sz="2000" i="1" dirty="0" smtClean="0"/>
              <a:t>Каждый мне привет пошлет!</a:t>
            </a:r>
          </a:p>
          <a:p>
            <a:pPr>
              <a:buNone/>
            </a:pPr>
            <a:r>
              <a:rPr lang="ru-RU" sz="2000" i="1" dirty="0" smtClean="0"/>
              <a:t>                   О. </a:t>
            </a:r>
            <a:r>
              <a:rPr lang="ru-RU" sz="2000" i="1" dirty="0" err="1" smtClean="0"/>
              <a:t>Крупенчук</a:t>
            </a:r>
            <a:endParaRPr lang="ru-RU" sz="2000" i="1" dirty="0"/>
          </a:p>
        </p:txBody>
      </p:sp>
      <p:pic>
        <p:nvPicPr>
          <p:cNvPr id="4" name="Picture 2" descr="C:\Users\Алла1\Documents\ЖукАлла\Фото мелкая моторика\DSC095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556792"/>
            <a:ext cx="540060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</TotalTime>
  <Words>483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ГБДОУ детский сад №67 «Волшебник» комбинированного вида Красносельского района</vt:lpstr>
      <vt:lpstr>Слайд 2</vt:lpstr>
      <vt:lpstr>Игры с массажными мячиками</vt:lpstr>
      <vt:lpstr>Игры с платочками</vt:lpstr>
      <vt:lpstr>Игры с ковриками</vt:lpstr>
      <vt:lpstr>Игры с крупными бигуди</vt:lpstr>
      <vt:lpstr>Игры с прищепками</vt:lpstr>
      <vt:lpstr>Игры со счетными палочками</vt:lpstr>
      <vt:lpstr>Игры с эспандерами</vt:lpstr>
      <vt:lpstr>Игры с зубными щетками</vt:lpstr>
      <vt:lpstr>Игры с шестигранными карандашами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Алла1</dc:creator>
  <cp:lastModifiedBy>Алла1</cp:lastModifiedBy>
  <cp:revision>52</cp:revision>
  <dcterms:created xsi:type="dcterms:W3CDTF">2015-04-17T17:04:21Z</dcterms:created>
  <dcterms:modified xsi:type="dcterms:W3CDTF">2015-12-06T17:36:15Z</dcterms:modified>
</cp:coreProperties>
</file>