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5" r:id="rId4"/>
    <p:sldId id="264" r:id="rId5"/>
    <p:sldId id="267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CF98-34B6-46AC-9FB0-C003F1B25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математике</a:t>
            </a:r>
          </a:p>
          <a:p>
            <a:r>
              <a:rPr lang="ru-RU" dirty="0" smtClean="0"/>
              <a:t>тема </a:t>
            </a:r>
            <a:r>
              <a:rPr lang="ru-RU" dirty="0" smtClean="0"/>
              <a:t>«Сложение и вычитание. </a:t>
            </a:r>
          </a:p>
          <a:p>
            <a:r>
              <a:rPr lang="ru-RU" dirty="0" smtClean="0"/>
              <a:t>3 класс </a:t>
            </a:r>
            <a:r>
              <a:rPr lang="en-US" dirty="0" smtClean="0"/>
              <a:t>I</a:t>
            </a:r>
            <a:r>
              <a:rPr lang="ru-RU" dirty="0" smtClean="0"/>
              <a:t> полугодие»</a:t>
            </a:r>
            <a:endParaRPr lang="ru-RU" dirty="0"/>
          </a:p>
        </p:txBody>
      </p:sp>
    </p:spTree>
    <p:custDataLst>
      <p:tags r:id="rId2"/>
    </p:custDataLst>
    <p:controls>
      <p:control spid="108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Укажите число, содержащее 2 дес.8 ед.: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208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28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smtClean="0">
                <a:latin typeface="Arial" charset="0"/>
              </a:rPr>
              <a:t>280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>
                <a:solidFill>
                  <a:schemeClr val="tx2"/>
                </a:solidFill>
                <a:latin typeface="Arial" charset="0"/>
              </a:rPr>
              <a:t>Текст задания</a:t>
            </a: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1</a:t>
            </a: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2</a:t>
            </a: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3</a:t>
            </a: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4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5</a:t>
            </a: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6</a:t>
            </a:r>
          </a:p>
        </p:txBody>
      </p: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521" y="1309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3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smtClean="0">
                <a:solidFill>
                  <a:schemeClr val="tx2"/>
                </a:solidFill>
                <a:latin typeface="Arial" charset="0"/>
              </a:rPr>
              <a:t>Сколько секунд в 6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1</a:t>
            </a: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2</a:t>
            </a: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3</a:t>
            </a: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4</a:t>
            </a: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5</a:t>
            </a: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>
                <a:latin typeface="Arial" charset="0"/>
              </a:rPr>
              <a:t>Вариант ответа № 6</a:t>
            </a:r>
          </a:p>
        </p:txBody>
      </p: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521" y="1309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3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Отметь пропуск 2 часа дня или …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14 ч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15 ч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16 ч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17 ч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20 ч</a:t>
            </a: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24 ч</a:t>
            </a:r>
            <a:endParaRPr lang="ru-RU" sz="2400" dirty="0">
              <a:latin typeface="Arial" charset="0"/>
            </a:endParaRPr>
          </a:p>
        </p:txBody>
      </p: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521" y="1309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3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dirty="0" smtClean="0"/>
              <a:t>Какая из единиц измерения является «лишней»?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век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год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см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сек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09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час</a:t>
            </a:r>
            <a:endParaRPr lang="ru-RU" sz="2400" dirty="0">
              <a:latin typeface="Arial" charset="0"/>
            </a:endParaRPr>
          </a:p>
        </p:txBody>
      </p:sp>
      <p:sp>
        <p:nvSpPr>
          <p:cNvPr id="4110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мин</a:t>
            </a:r>
            <a:endParaRPr lang="ru-RU" sz="2400" dirty="0">
              <a:latin typeface="Arial" charset="0"/>
            </a:endParaRPr>
          </a:p>
        </p:txBody>
      </p: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17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18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9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KAN 6"/>
          <p:cNvGrpSpPr>
            <a:grpSpLocks/>
          </p:cNvGrpSpPr>
          <p:nvPr/>
        </p:nvGrpSpPr>
        <p:grpSpPr bwMode="auto">
          <a:xfrm>
            <a:off x="444500" y="5207000"/>
            <a:ext cx="647700" cy="395288"/>
            <a:chOff x="521" y="1309"/>
            <a:chExt cx="408" cy="249"/>
          </a:xfrm>
        </p:grpSpPr>
        <p:sp>
          <p:nvSpPr>
            <p:cNvPr id="2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3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6"/>
  <p:tag name="KP" val="0"/>
  <p:tag name="V" val="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1227</TotalTime>
  <Words>286</Words>
  <Application>Microsoft Office PowerPoint</Application>
  <PresentationFormat>Экран (4:3)</PresentationFormat>
  <Paragraphs>133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subject>Сложение и вычитание 3 класс 1 четверть</dc:subject>
  <dc:creator>Кадочникова Т.В.</dc:creator>
  <dc:description>Комаровский Анатолий Николаевич В  конструкторе использована идея перемещения объектов в режиме демонстрации, предложенная Гансом Хофманом (Hans Werner Hofmann hw@lemitec.de) </dc:description>
  <cp:lastModifiedBy>Татьяна</cp:lastModifiedBy>
  <cp:revision>157</cp:revision>
  <dcterms:created xsi:type="dcterms:W3CDTF">2011-08-18T05:12:14Z</dcterms:created>
  <dcterms:modified xsi:type="dcterms:W3CDTF">2013-01-22T11:58:00Z</dcterms:modified>
</cp:coreProperties>
</file>