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activeX/activeX1.xml" ContentType="application/vnd.ms-office.activeX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ms-office.vbaPro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6" r:id="rId3"/>
    <p:sldId id="267" r:id="rId4"/>
    <p:sldId id="268" r:id="rId5"/>
    <p:sldId id="280" r:id="rId6"/>
    <p:sldId id="277" r:id="rId7"/>
    <p:sldId id="259" r:id="rId8"/>
    <p:sldId id="273" r:id="rId9"/>
    <p:sldId id="279" r:id="rId10"/>
    <p:sldId id="271" r:id="rId11"/>
    <p:sldId id="272" r:id="rId12"/>
    <p:sldId id="269" r:id="rId13"/>
    <p:sldId id="275" r:id="rId14"/>
    <p:sldId id="270" r:id="rId15"/>
    <p:sldId id="274" r:id="rId16"/>
    <p:sldId id="278" r:id="rId17"/>
    <p:sldId id="257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4ED"/>
    <a:srgbClr val="F2D2D2"/>
    <a:srgbClr val="E3DBCF"/>
    <a:srgbClr val="9BBEE9"/>
    <a:srgbClr val="7F7CBE"/>
    <a:srgbClr val="7BAFBF"/>
    <a:srgbClr val="E1DFC1"/>
    <a:srgbClr val="F4F4EC"/>
    <a:srgbClr val="000000"/>
    <a:srgbClr val="BAE6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1844" autoAdjust="0"/>
  </p:normalViewPr>
  <p:slideViewPr>
    <p:cSldViewPr>
      <p:cViewPr varScale="1">
        <p:scale>
          <a:sx n="84" d="100"/>
          <a:sy n="84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25.11.2014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dirty="0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По математике</a:t>
            </a:r>
            <a:endParaRPr lang="ru-RU" dirty="0"/>
          </a:p>
        </p:txBody>
      </p:sp>
    </p:spTree>
    <p:custDataLst>
      <p:tags r:id="rId2"/>
    </p:custDataLst>
    <p:controls>
      <p:control spid="1416" name="TextBox2" r:id="rId3" imgW="2952720" imgH="2858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Верно ли неравенство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3 дм 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</a:t>
            </a:r>
            <a:r>
              <a:rPr lang="en-US" sz="3200" dirty="0" smtClean="0"/>
              <a:t>&gt; 250</a:t>
            </a:r>
            <a:r>
              <a:rPr lang="ru-RU" sz="3200" dirty="0" smtClean="0"/>
              <a:t> </a:t>
            </a:r>
            <a:r>
              <a:rPr lang="ru-RU" sz="3200" dirty="0" smtClean="0"/>
              <a:t>см 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?</a:t>
            </a:r>
            <a:r>
              <a:rPr lang="en-US" sz="3200" baseline="30000" dirty="0" smtClean="0"/>
              <a:t> </a:t>
            </a:r>
            <a:endParaRPr lang="ru-RU" sz="3200" dirty="0"/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Нет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Укажите</a:t>
            </a:r>
            <a:r>
              <a:rPr lang="ru-RU" dirty="0" smtClean="0"/>
              <a:t> </a:t>
            </a:r>
            <a:r>
              <a:rPr lang="ru-RU" sz="2400" dirty="0" smtClean="0"/>
              <a:t>единицы измерения площади.</a:t>
            </a:r>
            <a:endParaRPr lang="ru-RU" dirty="0"/>
          </a:p>
        </p:txBody>
      </p:sp>
      <p:sp>
        <p:nvSpPr>
          <p:cNvPr id="45" name="Содержимое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6" name="Содержимое 4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литр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7" name="Содержимое 4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гектар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8" name="Содержимое 4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миллиметр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9" name="Содержимое 48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километр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Какая из единиц не является единицей объема?</a:t>
            </a:r>
            <a:endParaRPr lang="ru-RU" sz="36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км</a:t>
            </a:r>
            <a:r>
              <a:rPr lang="ru-RU" baseline="30000" dirty="0" smtClean="0"/>
              <a:t>3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мм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дм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см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Вода в бассейне занимает объем равный 1000 дм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Сколько литров воды в бассейне?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100 л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1000 л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10000 л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100000 л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Длина прямоугольного параллелепипеда равна 6 см., ширина 2 см., высота 40 мм. Чему равен его объем?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48 см </a:t>
            </a:r>
            <a:r>
              <a:rPr lang="ru-RU" baseline="30000" dirty="0" smtClean="0"/>
              <a:t>3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4800 см </a:t>
            </a:r>
            <a:r>
              <a:rPr lang="ru-RU" baseline="30000" dirty="0" smtClean="0"/>
              <a:t>3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4800 мм </a:t>
            </a:r>
            <a:r>
              <a:rPr lang="ru-RU" baseline="30000" dirty="0" smtClean="0"/>
              <a:t>2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48000 мм </a:t>
            </a:r>
            <a:r>
              <a:rPr lang="ru-RU" baseline="30000" dirty="0" smtClean="0"/>
              <a:t>3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Сколько аров составляют 6 га 3 а ?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603 а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63 а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630 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6003 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Верно ли, что 60 дм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равны 6000 см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Нет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Длина прямоугольника 40 см, ширина 20 см.Найдите площадь. 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60</a:t>
            </a:r>
            <a:r>
              <a:rPr lang="ru-RU" dirty="0" smtClean="0"/>
              <a:t> </a:t>
            </a:r>
            <a:r>
              <a:rPr lang="ru-RU" dirty="0" smtClean="0"/>
              <a:t>см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800 см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80 см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800</a:t>
            </a:r>
            <a:r>
              <a:rPr lang="ru-RU" dirty="0" smtClean="0"/>
              <a:t> </a:t>
            </a:r>
            <a:r>
              <a:rPr lang="ru-RU" dirty="0" smtClean="0"/>
              <a:t> см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4" name="Treug2"/>
          <p:cNvSpPr/>
          <p:nvPr/>
        </p:nvSpPr>
        <p:spPr>
          <a:xfrm rot="16200000">
            <a:off x="6875018" y="6569202"/>
            <a:ext cx="287274" cy="273050"/>
          </a:xfrm>
          <a:prstGeom prst="triangle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Длина доски равна   1м 4 дм 5см 5мм. Выразите данную длину в миллиметрах</a:t>
            </a:r>
            <a:endParaRPr lang="ru-RU" sz="32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10 455 мм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1 455 мм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14 055 мм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4 155 мм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Ширина прямоугольника 130 м, а длина на 70 м больше.  Найдите  площадь данного прямоугольника  в арах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260 а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26 а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2 600 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26 000 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Сколько измерений имеет прямоугольный параллелепипед?</a:t>
            </a:r>
            <a:endParaRPr lang="ru-RU" sz="2400" dirty="0"/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Укажите верное равенство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300 га = 3 км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8 а = 80000 м</a:t>
            </a:r>
            <a:r>
              <a:rPr lang="ru-RU" baseline="30000" dirty="0" smtClean="0"/>
              <a:t>2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12 га = 120 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2 см</a:t>
            </a:r>
            <a:r>
              <a:rPr lang="ru-RU" baseline="30000" dirty="0" smtClean="0"/>
              <a:t>2 </a:t>
            </a:r>
            <a:r>
              <a:rPr lang="ru-RU" dirty="0" smtClean="0"/>
              <a:t>5 мм</a:t>
            </a:r>
            <a:r>
              <a:rPr lang="ru-RU" baseline="30000" dirty="0" smtClean="0"/>
              <a:t>2</a:t>
            </a:r>
            <a:r>
              <a:rPr lang="ru-RU" dirty="0" smtClean="0"/>
              <a:t> = 25 мм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Выберите из предложенных равенств формулу вычисления площади квадрата.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 = </a:t>
            </a:r>
            <a:r>
              <a:rPr lang="en-US" i="1" dirty="0" err="1" smtClean="0"/>
              <a:t>ab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S =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baseline="30000" dirty="0" smtClean="0"/>
              <a:t>2 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S = 2</a:t>
            </a:r>
            <a:r>
              <a:rPr lang="en-US" i="1" dirty="0" smtClean="0"/>
              <a:t>ab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 = 4</a:t>
            </a:r>
            <a:r>
              <a:rPr lang="en-US" i="1" dirty="0" smtClean="0"/>
              <a:t>a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Периметр квадрата равен 88 см.Найдите его площадь.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22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см 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448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см 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22 м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448 см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Формула объема куба имеет вид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V=3a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V = </a:t>
            </a:r>
            <a:r>
              <a:rPr lang="en-US" dirty="0" err="1" smtClean="0"/>
              <a:t>abc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V = a</a:t>
            </a:r>
            <a:r>
              <a:rPr lang="ru-RU" baseline="30000" dirty="0" smtClean="0"/>
              <a:t>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V = 2a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4E66A044-629A-4C05-B05D-3E7821871181}"/>
  <p:tag name="ISPRING_RESOURCE_FOLDER" val="G:\Конструктор тестов\3\"/>
  <p:tag name="ISPRING_PRESENTATION_PATH" val="G:\Конструктор тестов\3.pptm"/>
  <p:tag name="ISPRING_PROJECT_FOLDER_UPDATED" val="1"/>
  <p:tag name="ISPRING_RESOURCE_PATHS_HASH_PRESENTER" val="90c24cddb085bb5b1896ff4b763b3272ea862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FT" val="True"/>
  <p:tag name="TTIM" val="20"/>
  <p:tag name="TFC" val="True"/>
  <p:tag name="TFM" val="True"/>
  <p:tag name="TK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menu id="menu16" imageMso="ActiveXTextBox" label="Ввод ответа" supertip="Вставка слайда с заданием, в котором надо ввести один или несколько ответов в текстовой или числовой форме, заполнив пропуски букв, слов или чисел">
            <button id="Button113" label="1 текстовый или числовой ответ" onAction="IS410"/>
            <button id="Button114" label="2 пропуска" onAction="IS420"/>
            <button id="Button115" label="3 пропуска" onAction="IS430"/>
            <button id="Button116" label="4 пропуска" onAction="IS440"/>
            <button id="Button117" label="5 пропусков" onAction="IS450"/>
            <button id="Button118" label="6 пропусков" onAction="IS460"/>
            <button id="Button119" label="7 пропусков" onAction="IS470"/>
            <button id="Button120" label="8 пропусков" onAction="IS480"/>
            <button id="Button121" label="9 пропусков" onAction="IS490"/>
            <button id="Button122" label="10 пропусков" onAction="IS400"/>
          </menu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3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4313</TotalTime>
  <Words>501</Words>
  <Application>Microsoft Office PowerPoint</Application>
  <PresentationFormat>Экран (4:3)</PresentationFormat>
  <Paragraphs>213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Сумерки</vt:lpstr>
      <vt:lpstr>Слайд 1</vt:lpstr>
      <vt:lpstr>Длина прямоугольника 40 см, ширина 20 см.Найдите площадь. </vt:lpstr>
      <vt:lpstr>Длина доски равна   1м 4 дм 5см 5мм. Выразите данную длину в миллиметрах</vt:lpstr>
      <vt:lpstr>Ширина прямоугольника 130 м, а длина на 70 м больше.  Найдите  площадь данного прямоугольника  в арах. </vt:lpstr>
      <vt:lpstr>Сколько измерений имеет прямоугольный параллелепипед?</vt:lpstr>
      <vt:lpstr>Укажите верное равенство</vt:lpstr>
      <vt:lpstr>Выберите из предложенных равенств формулу вычисления площади квадрата.</vt:lpstr>
      <vt:lpstr>Периметр квадрата равен 88 см.Найдите его площадь.</vt:lpstr>
      <vt:lpstr>Формула объема куба имеет вид</vt:lpstr>
      <vt:lpstr>Верно ли неравенство  3 дм 3 &gt; 250 см 3 ? </vt:lpstr>
      <vt:lpstr>Укажите единицы измерения площади.</vt:lpstr>
      <vt:lpstr>Какая из единиц не является единицей объема?</vt:lpstr>
      <vt:lpstr>Вода в бассейне занимает объем равный 1000 дм3 Сколько литров воды в бассейне?</vt:lpstr>
      <vt:lpstr>Длина прямоугольного параллелепипеда равна 6 см., ширина 2 см., высота 40 мм. Чему равен его объем?</vt:lpstr>
      <vt:lpstr>Сколько аров составляют 6 га 3 а ?</vt:lpstr>
      <vt:lpstr>Верно ли, что 60 дм2 равны 6000 см2 ? </vt:lpstr>
      <vt:lpstr>Слайд 17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--</cp:lastModifiedBy>
  <cp:revision>540</cp:revision>
  <dcterms:created xsi:type="dcterms:W3CDTF">2011-08-18T05:12:14Z</dcterms:created>
  <dcterms:modified xsi:type="dcterms:W3CDTF">2015-06-26T10:01:22Z</dcterms:modified>
</cp:coreProperties>
</file>