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3" r:id="rId7"/>
    <p:sldId id="261" r:id="rId8"/>
    <p:sldId id="269" r:id="rId9"/>
    <p:sldId id="262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CAED-CE07-4C25-B945-F0CA393FC468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0777-B2D6-4E8E-8E48-F6C6722C18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85738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Национальная игрушка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400800" cy="249555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Сергиево-Посадская матрешка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Матрешка в настоящее время получила международную известность и стала символом России. Матрешка считается традиционным русским сувениром.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сувени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00175"/>
            <a:ext cx="5929353" cy="5000660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Матрёшка – это полая внутри деревянная ярко разрисованная кукла в виде полуовальной фигуры, в которую вставляются другие  такие же куклы меньшего размера.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матреш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750" y="1820069"/>
            <a:ext cx="4762500" cy="4086225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Сергиев Посад - родина русской матрешки.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Сергиев поса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3107" y="1600200"/>
            <a:ext cx="6837786" cy="4525963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Изобретателем матрешки считают Василия Петровича </a:t>
            </a:r>
            <a:r>
              <a:rPr lang="ru-RU" sz="2200" b="1" dirty="0" err="1" smtClean="0">
                <a:solidFill>
                  <a:srgbClr val="C00000"/>
                </a:solidFill>
              </a:rPr>
              <a:t>Звездочкина</a:t>
            </a:r>
            <a:r>
              <a:rPr lang="ru-RU" sz="2200" b="1" dirty="0" smtClean="0">
                <a:solidFill>
                  <a:srgbClr val="C00000"/>
                </a:solidFill>
              </a:rPr>
              <a:t>, который работал в Московской мастерской при магазине «Детское воспитание» в 1899 году</a:t>
            </a: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звездочк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00174"/>
            <a:ext cx="5572164" cy="5000660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Первая Сергиево-Посадская игрушка называлась «Матрешка с петухом»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матрешка с петухо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600200"/>
            <a:ext cx="3714775" cy="4972072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8572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Предполагают, что название матрешки произошло от русского женского имени Матрена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им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75" y="1772444"/>
            <a:ext cx="6572250" cy="4181475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Матрёшка из Сергиева Посада имеет ряд отличительных черт: приземистую форму, верх, плавно переходящий в утолщающую нижнюю часть фигурки, роспись гуашью и лаковое покрытие.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особенности матрешк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8562" y="3148806"/>
            <a:ext cx="1666875" cy="1428750"/>
          </a:xfrm>
        </p:spPr>
      </p:pic>
      <p:pic>
        <p:nvPicPr>
          <p:cNvPr id="5" name="Содержимое 3" descr="матр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357298"/>
            <a:ext cx="6643734" cy="5000660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Сергиево-Посадские матрёшки имели от 2 до 24 вкладышей. В 1913 году токарь </a:t>
            </a:r>
            <a:r>
              <a:rPr lang="ru-RU" sz="2400" b="1" dirty="0" err="1" smtClean="0">
                <a:solidFill>
                  <a:srgbClr val="C00000"/>
                </a:solidFill>
              </a:rPr>
              <a:t>Н.Булычёв</a:t>
            </a:r>
            <a:r>
              <a:rPr lang="ru-RU" sz="2400" b="1" dirty="0" smtClean="0">
                <a:solidFill>
                  <a:srgbClr val="C00000"/>
                </a:solidFill>
              </a:rPr>
              <a:t>  выточил 48-местную матрёшку специально для проходившей в Петербурге выставки игрушек.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6" descr="пятиместна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071678"/>
            <a:ext cx="3643338" cy="3429024"/>
          </a:xfrm>
        </p:spPr>
      </p:pic>
      <p:pic>
        <p:nvPicPr>
          <p:cNvPr id="6" name="Содержимое 7" descr="8местн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143116"/>
            <a:ext cx="4038600" cy="3357586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Первые матрешки изображали не только женские, но и мужские персонажи, а иногда это были целые семьи со всеми домочадцами.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муж мат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600200"/>
            <a:ext cx="5429288" cy="4829196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159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Национальная игрушка</vt:lpstr>
      <vt:lpstr>Матрёшка – это полая внутри деревянная ярко разрисованная кукла в виде полуовальной фигуры, в которую вставляются другие  такие же куклы меньшего размера. </vt:lpstr>
      <vt:lpstr>Сергиев Посад - родина русской матрешки.</vt:lpstr>
      <vt:lpstr> Изобретателем матрешки считают Василия Петровича Звездочкина, который работал в Московской мастерской при магазине «Детское воспитание» в 1899 году</vt:lpstr>
      <vt:lpstr>Первая Сергиево-Посадская игрушка называлась «Матрешка с петухом»</vt:lpstr>
      <vt:lpstr>Предполагают, что название матрешки произошло от русского женского имени Матрена</vt:lpstr>
      <vt:lpstr>Матрёшка из Сергиева Посада имеет ряд отличительных черт: приземистую форму, верх, плавно переходящий в утолщающую нижнюю часть фигурки, роспись гуашью и лаковое покрытие.</vt:lpstr>
      <vt:lpstr>Сергиево-Посадские матрёшки имели от 2 до 24 вкладышей. В 1913 году токарь Н.Булычёв  выточил 48-местную матрёшку специально для проходившей в Петербурге выставки игрушек.</vt:lpstr>
      <vt:lpstr>Первые матрешки изображали не только женские, но и мужские персонажи, а иногда это были целые семьи со всеми домочадцами.</vt:lpstr>
      <vt:lpstr>Матрешка в настоящее время получила международную известность и стала символом России. Матрешка считается традиционным русским сувениром.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игрушка</dc:title>
  <dc:creator>User</dc:creator>
  <cp:lastModifiedBy>User</cp:lastModifiedBy>
  <cp:revision>5</cp:revision>
  <dcterms:created xsi:type="dcterms:W3CDTF">2013-05-12T14:14:34Z</dcterms:created>
  <dcterms:modified xsi:type="dcterms:W3CDTF">2013-05-12T15:04:36Z</dcterms:modified>
</cp:coreProperties>
</file>