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2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3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17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9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8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1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90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4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16.06.2014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508327" cy="35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16632"/>
            <a:ext cx="4286893" cy="358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559" y="3861048"/>
            <a:ext cx="43283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7" y="3861048"/>
            <a:ext cx="4475704" cy="284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3102"/>
            <a:ext cx="4104456" cy="31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104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075" y="188640"/>
            <a:ext cx="4392488" cy="31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879" y="3654330"/>
            <a:ext cx="43924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008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2014-06-16T14:37:15Z</dcterms:created>
  <dcterms:modified xsi:type="dcterms:W3CDTF">2014-06-16T14:37:26Z</dcterms:modified>
</cp:coreProperties>
</file>