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1C7D-C11C-4116-A564-0382D348562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BE4F7-B923-4553-93F6-D6E54ACFB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22413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пособие. Воспитание экологической культуры дошкольников.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лишний?»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624736" cy="223224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 ГБДОУ №114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Фрунзенского района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Панова М. В.</a:t>
            </a:r>
            <a:endParaRPr lang="ru-RU" sz="2000" dirty="0" smtClean="0"/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                 Санкт-Петербург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732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Цели:</a:t>
            </a:r>
          </a:p>
          <a:p>
            <a:pPr marL="0" indent="0">
              <a:buNone/>
            </a:pPr>
            <a:r>
              <a:rPr lang="ru-RU" dirty="0" smtClean="0"/>
              <a:t>- способствовать развитию детей интереса к окружающему миру, формирование реалистических представлений о природе;</a:t>
            </a:r>
          </a:p>
          <a:p>
            <a:pPr marL="0" indent="0">
              <a:buNone/>
            </a:pPr>
            <a:r>
              <a:rPr lang="ru-RU" dirty="0" smtClean="0"/>
              <a:t>- расширять у детей знания и представления об особенностях внешнего вида, жизненных проявлениях, повадках птиц и приспособлении их к среде обитания;</a:t>
            </a:r>
          </a:p>
          <a:p>
            <a:pPr marL="0" indent="0">
              <a:buNone/>
            </a:pPr>
            <a:r>
              <a:rPr lang="ru-RU" dirty="0" smtClean="0"/>
              <a:t>- способствовать обогащению словарного запаса, развитию связной речи;</a:t>
            </a:r>
          </a:p>
          <a:p>
            <a:pPr marL="0" indent="0">
              <a:buNone/>
            </a:pPr>
            <a:r>
              <a:rPr lang="ru-RU" dirty="0" smtClean="0"/>
              <a:t>- активизировать внимание и память детей, развивать логическое мышление.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18" y="188639"/>
            <a:ext cx="4156826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16" y="3662870"/>
            <a:ext cx="4156828" cy="308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88639"/>
            <a:ext cx="393762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3591079"/>
            <a:ext cx="3937620" cy="31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18" y="224534"/>
            <a:ext cx="4156826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224534"/>
            <a:ext cx="393762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3626974"/>
            <a:ext cx="3937620" cy="31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16" y="224534"/>
            <a:ext cx="4156826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455" y="224534"/>
            <a:ext cx="393762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455" y="3626974"/>
            <a:ext cx="3937620" cy="31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4"/>
            <a:ext cx="4536505" cy="30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536504" cy="32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01007"/>
            <a:ext cx="4054751" cy="32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116634"/>
            <a:ext cx="4054751" cy="30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523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85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Дидактическое пособие. Воспитание экологической культуры дошкольников. Игра «Кто лишний?»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пособие. Воспитание экологической культуры дошкольников. Игра «Кто лишний?»</dc:title>
  <dc:creator>user</dc:creator>
  <cp:lastModifiedBy>user</cp:lastModifiedBy>
  <cp:revision>22</cp:revision>
  <dcterms:created xsi:type="dcterms:W3CDTF">2014-06-16T10:56:29Z</dcterms:created>
  <dcterms:modified xsi:type="dcterms:W3CDTF">2014-06-16T14:22:21Z</dcterms:modified>
</cp:coreProperties>
</file>