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8" r:id="rId4"/>
    <p:sldId id="259" r:id="rId5"/>
    <p:sldId id="260" r:id="rId6"/>
    <p:sldId id="265" r:id="rId7"/>
    <p:sldId id="270" r:id="rId8"/>
    <p:sldId id="264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67B389-C0B0-4541-8BA7-11CA77DF658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0ADAF28-9D93-42FD-B3DF-2B53C2C5A7A7}">
      <dgm:prSet custT="1"/>
      <dgm:spPr>
        <a:solidFill>
          <a:srgbClr val="C1B0C8"/>
        </a:solidFill>
        <a:ln>
          <a:solidFill>
            <a:srgbClr val="C1B0C8"/>
          </a:solidFill>
        </a:ln>
      </dgm:spPr>
      <dgm:t>
        <a:bodyPr/>
        <a:lstStyle/>
        <a:p>
          <a:pPr rtl="0"/>
          <a:r>
            <a:rPr lang="uk-UA" sz="3200" baseline="0" dirty="0" err="1" smtClean="0">
              <a:solidFill>
                <a:srgbClr val="993366"/>
              </a:solidFill>
            </a:rPr>
            <a:t>Цель</a:t>
          </a:r>
          <a:r>
            <a:rPr lang="uk-UA" sz="3200" baseline="0" dirty="0" smtClean="0">
              <a:solidFill>
                <a:srgbClr val="993366"/>
              </a:solidFill>
            </a:rPr>
            <a:t> </a:t>
          </a:r>
          <a:r>
            <a:rPr lang="uk-UA" sz="3200" baseline="0" smtClean="0">
              <a:solidFill>
                <a:srgbClr val="993366"/>
              </a:solidFill>
            </a:rPr>
            <a:t>портфолио</a:t>
          </a:r>
          <a:endParaRPr lang="uk-UA" sz="3200" baseline="0" dirty="0">
            <a:solidFill>
              <a:srgbClr val="993366"/>
            </a:solidFill>
          </a:endParaRPr>
        </a:p>
      </dgm:t>
    </dgm:pt>
    <dgm:pt modelId="{28385CA1-206C-45CE-836A-A99F4DBCCFFE}" type="parTrans" cxnId="{706B651D-0177-4F91-B864-66416A24DA1D}">
      <dgm:prSet/>
      <dgm:spPr/>
      <dgm:t>
        <a:bodyPr/>
        <a:lstStyle/>
        <a:p>
          <a:endParaRPr lang="uk-UA"/>
        </a:p>
      </dgm:t>
    </dgm:pt>
    <dgm:pt modelId="{7C70339E-2D63-4080-9C3B-BC472FD96A7A}" type="sibTrans" cxnId="{706B651D-0177-4F91-B864-66416A24DA1D}">
      <dgm:prSet/>
      <dgm:spPr/>
      <dgm:t>
        <a:bodyPr/>
        <a:lstStyle/>
        <a:p>
          <a:endParaRPr lang="uk-UA" dirty="0"/>
        </a:p>
      </dgm:t>
    </dgm:pt>
    <dgm:pt modelId="{ADBA8EA5-B30C-49AB-B3B8-E5896F545808}">
      <dgm:prSet custT="1"/>
      <dgm:spPr>
        <a:solidFill>
          <a:srgbClr val="C1B0C8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uk-UA" sz="3200" dirty="0" err="1" smtClean="0">
              <a:solidFill>
                <a:srgbClr val="993366"/>
              </a:solidFill>
            </a:rPr>
            <a:t>Общие</a:t>
          </a:r>
          <a:r>
            <a:rPr lang="uk-UA" sz="3200" dirty="0" smtClean="0">
              <a:solidFill>
                <a:srgbClr val="993366"/>
              </a:solidFill>
            </a:rPr>
            <a:t> </a:t>
          </a:r>
          <a:r>
            <a:rPr lang="uk-UA" sz="3200" dirty="0" err="1" smtClean="0">
              <a:solidFill>
                <a:srgbClr val="993366"/>
              </a:solidFill>
            </a:rPr>
            <a:t>сведения</a:t>
          </a:r>
          <a:r>
            <a:rPr lang="uk-UA" sz="3200" dirty="0" smtClean="0">
              <a:solidFill>
                <a:srgbClr val="993366"/>
              </a:solidFill>
            </a:rPr>
            <a:t> </a:t>
          </a:r>
          <a:endParaRPr lang="uk-UA" sz="3200" dirty="0">
            <a:solidFill>
              <a:srgbClr val="993366"/>
            </a:solidFill>
          </a:endParaRPr>
        </a:p>
      </dgm:t>
    </dgm:pt>
    <dgm:pt modelId="{932897BF-728F-4C44-8F16-D8D29134F5A2}" type="parTrans" cxnId="{7619ECFC-D7EA-4568-807D-E330FAED11E3}">
      <dgm:prSet/>
      <dgm:spPr/>
      <dgm:t>
        <a:bodyPr/>
        <a:lstStyle/>
        <a:p>
          <a:endParaRPr lang="uk-UA"/>
        </a:p>
      </dgm:t>
    </dgm:pt>
    <dgm:pt modelId="{CA81AA7E-87BD-4264-9388-97A52C3F3911}" type="sibTrans" cxnId="{7619ECFC-D7EA-4568-807D-E330FAED11E3}">
      <dgm:prSet/>
      <dgm:spPr/>
      <dgm:t>
        <a:bodyPr/>
        <a:lstStyle/>
        <a:p>
          <a:endParaRPr lang="uk-UA"/>
        </a:p>
      </dgm:t>
    </dgm:pt>
    <dgm:pt modelId="{6A84C022-3983-44F9-A5BC-4219A784FA7D}">
      <dgm:prSet custT="1"/>
      <dgm:spPr>
        <a:solidFill>
          <a:srgbClr val="C1B0C8"/>
        </a:solidFill>
      </dgm:spPr>
      <dgm:t>
        <a:bodyPr/>
        <a:lstStyle/>
        <a:p>
          <a:pPr rtl="0"/>
          <a:r>
            <a:rPr lang="uk-UA" sz="3200" u="none" dirty="0" err="1" smtClean="0">
              <a:solidFill>
                <a:srgbClr val="993366"/>
              </a:solidFill>
            </a:rPr>
            <a:t>Результаты</a:t>
          </a:r>
          <a:r>
            <a:rPr lang="uk-UA" sz="3200" u="none" dirty="0" smtClean="0">
              <a:solidFill>
                <a:srgbClr val="993366"/>
              </a:solidFill>
            </a:rPr>
            <a:t> </a:t>
          </a:r>
          <a:r>
            <a:rPr lang="uk-UA" sz="3200" u="none" dirty="0" err="1" smtClean="0">
              <a:solidFill>
                <a:srgbClr val="993366"/>
              </a:solidFill>
            </a:rPr>
            <a:t>педагогической</a:t>
          </a:r>
          <a:r>
            <a:rPr lang="uk-UA" sz="3200" u="none" dirty="0" smtClean="0">
              <a:solidFill>
                <a:srgbClr val="993366"/>
              </a:solidFill>
            </a:rPr>
            <a:t> </a:t>
          </a:r>
          <a:r>
            <a:rPr lang="uk-UA" sz="3200" u="none" dirty="0" err="1" smtClean="0">
              <a:solidFill>
                <a:srgbClr val="993366"/>
              </a:solidFill>
            </a:rPr>
            <a:t>деятельности</a:t>
          </a:r>
          <a:endParaRPr lang="uk-UA" sz="3200" u="none" dirty="0">
            <a:solidFill>
              <a:srgbClr val="993366"/>
            </a:solidFill>
          </a:endParaRPr>
        </a:p>
      </dgm:t>
    </dgm:pt>
    <dgm:pt modelId="{44E8B43A-8EFB-4CA7-8626-857AD0203655}" type="parTrans" cxnId="{39135A32-7AB0-461A-8AEF-CC7A27006D41}">
      <dgm:prSet/>
      <dgm:spPr/>
      <dgm:t>
        <a:bodyPr/>
        <a:lstStyle/>
        <a:p>
          <a:endParaRPr lang="uk-UA"/>
        </a:p>
      </dgm:t>
    </dgm:pt>
    <dgm:pt modelId="{F458D712-FF94-4765-B4EC-4518B1D4EEA5}" type="sibTrans" cxnId="{39135A32-7AB0-461A-8AEF-CC7A27006D41}">
      <dgm:prSet/>
      <dgm:spPr/>
      <dgm:t>
        <a:bodyPr/>
        <a:lstStyle/>
        <a:p>
          <a:endParaRPr lang="uk-UA"/>
        </a:p>
      </dgm:t>
    </dgm:pt>
    <dgm:pt modelId="{61F67A0E-749D-476C-94B1-89F705C5AC4A}">
      <dgm:prSet custT="1"/>
      <dgm:spPr>
        <a:solidFill>
          <a:srgbClr val="C1B0C8"/>
        </a:solidFill>
      </dgm:spPr>
      <dgm:t>
        <a:bodyPr/>
        <a:lstStyle/>
        <a:p>
          <a:pPr rtl="0"/>
          <a:r>
            <a:rPr lang="uk-UA" sz="3200" u="none" dirty="0" err="1" smtClean="0">
              <a:solidFill>
                <a:srgbClr val="993366"/>
              </a:solidFill>
            </a:rPr>
            <a:t>Внеклассная</a:t>
          </a:r>
          <a:r>
            <a:rPr lang="uk-UA" sz="3200" u="none" dirty="0" smtClean="0">
              <a:solidFill>
                <a:srgbClr val="993366"/>
              </a:solidFill>
            </a:rPr>
            <a:t> </a:t>
          </a:r>
          <a:r>
            <a:rPr lang="uk-UA" sz="3200" u="none" dirty="0" err="1" smtClean="0">
              <a:solidFill>
                <a:srgbClr val="993366"/>
              </a:solidFill>
            </a:rPr>
            <a:t>деятельность</a:t>
          </a:r>
          <a:endParaRPr lang="uk-UA" sz="3200" u="none" dirty="0">
            <a:solidFill>
              <a:srgbClr val="993366"/>
            </a:solidFill>
          </a:endParaRPr>
        </a:p>
      </dgm:t>
    </dgm:pt>
    <dgm:pt modelId="{A9D4CF50-18A9-45B9-A8A2-D4220A7CC5A1}" type="sibTrans" cxnId="{EC04114D-3B85-4CCC-BA80-A07C79BBD571}">
      <dgm:prSet/>
      <dgm:spPr/>
      <dgm:t>
        <a:bodyPr/>
        <a:lstStyle/>
        <a:p>
          <a:endParaRPr lang="ru-RU"/>
        </a:p>
      </dgm:t>
    </dgm:pt>
    <dgm:pt modelId="{16E35A0A-E830-452A-86FD-B6F819233104}" type="parTrans" cxnId="{EC04114D-3B85-4CCC-BA80-A07C79BBD571}">
      <dgm:prSet/>
      <dgm:spPr/>
      <dgm:t>
        <a:bodyPr/>
        <a:lstStyle/>
        <a:p>
          <a:endParaRPr lang="ru-RU"/>
        </a:p>
      </dgm:t>
    </dgm:pt>
    <dgm:pt modelId="{5B8977FE-E3F3-40CF-AF5B-60617ECEC066}" type="pres">
      <dgm:prSet presAssocID="{BC67B389-C0B0-4541-8BA7-11CA77DF658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E42319ED-F538-435D-9EE1-ADE7DB9FAD58}" type="pres">
      <dgm:prSet presAssocID="{BC67B389-C0B0-4541-8BA7-11CA77DF658E}" presName="Name1" presStyleCnt="0"/>
      <dgm:spPr/>
      <dgm:t>
        <a:bodyPr/>
        <a:lstStyle/>
        <a:p>
          <a:endParaRPr lang="uk-UA"/>
        </a:p>
      </dgm:t>
    </dgm:pt>
    <dgm:pt modelId="{BC597378-5FB0-4A67-AF8B-1A29ACA0ECA7}" type="pres">
      <dgm:prSet presAssocID="{BC67B389-C0B0-4541-8BA7-11CA77DF658E}" presName="cycle" presStyleCnt="0"/>
      <dgm:spPr/>
      <dgm:t>
        <a:bodyPr/>
        <a:lstStyle/>
        <a:p>
          <a:endParaRPr lang="uk-UA"/>
        </a:p>
      </dgm:t>
    </dgm:pt>
    <dgm:pt modelId="{F5221247-9FCB-4773-B6D0-A60C485591AA}" type="pres">
      <dgm:prSet presAssocID="{BC67B389-C0B0-4541-8BA7-11CA77DF658E}" presName="srcNode" presStyleLbl="node1" presStyleIdx="0" presStyleCnt="4"/>
      <dgm:spPr/>
      <dgm:t>
        <a:bodyPr/>
        <a:lstStyle/>
        <a:p>
          <a:endParaRPr lang="uk-UA"/>
        </a:p>
      </dgm:t>
    </dgm:pt>
    <dgm:pt modelId="{94555CCF-5A98-4B66-83BC-ACCC2732DCF4}" type="pres">
      <dgm:prSet presAssocID="{BC67B389-C0B0-4541-8BA7-11CA77DF658E}" presName="conn" presStyleLbl="parChTrans1D2" presStyleIdx="0" presStyleCnt="1"/>
      <dgm:spPr/>
      <dgm:t>
        <a:bodyPr/>
        <a:lstStyle/>
        <a:p>
          <a:endParaRPr lang="uk-UA"/>
        </a:p>
      </dgm:t>
    </dgm:pt>
    <dgm:pt modelId="{F16FA11A-B64B-4D3B-A303-F2C67EC06E16}" type="pres">
      <dgm:prSet presAssocID="{BC67B389-C0B0-4541-8BA7-11CA77DF658E}" presName="extraNode" presStyleLbl="node1" presStyleIdx="0" presStyleCnt="4"/>
      <dgm:spPr/>
      <dgm:t>
        <a:bodyPr/>
        <a:lstStyle/>
        <a:p>
          <a:endParaRPr lang="uk-UA"/>
        </a:p>
      </dgm:t>
    </dgm:pt>
    <dgm:pt modelId="{7F1412CD-EFF8-4019-A51D-07E1BDD4B280}" type="pres">
      <dgm:prSet presAssocID="{BC67B389-C0B0-4541-8BA7-11CA77DF658E}" presName="dstNode" presStyleLbl="node1" presStyleIdx="0" presStyleCnt="4"/>
      <dgm:spPr/>
      <dgm:t>
        <a:bodyPr/>
        <a:lstStyle/>
        <a:p>
          <a:endParaRPr lang="uk-UA"/>
        </a:p>
      </dgm:t>
    </dgm:pt>
    <dgm:pt modelId="{CBF9BEE0-B83B-4BC1-A954-DA7AE50339A7}" type="pres">
      <dgm:prSet presAssocID="{50ADAF28-9D93-42FD-B3DF-2B53C2C5A7A7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6600743-9918-4645-BCA9-9B23DF3BF351}" type="pres">
      <dgm:prSet presAssocID="{50ADAF28-9D93-42FD-B3DF-2B53C2C5A7A7}" presName="accent_1" presStyleCnt="0"/>
      <dgm:spPr/>
      <dgm:t>
        <a:bodyPr/>
        <a:lstStyle/>
        <a:p>
          <a:endParaRPr lang="uk-UA"/>
        </a:p>
      </dgm:t>
    </dgm:pt>
    <dgm:pt modelId="{2C6AE79B-51D1-4CA4-A519-37B21B7B8287}" type="pres">
      <dgm:prSet presAssocID="{50ADAF28-9D93-42FD-B3DF-2B53C2C5A7A7}" presName="accentRepeatNode" presStyleLbl="solidFgAcc1" presStyleIdx="0" presStyleCnt="4"/>
      <dgm:spPr>
        <a:solidFill>
          <a:srgbClr val="993366"/>
        </a:solidFill>
      </dgm:spPr>
      <dgm:t>
        <a:bodyPr/>
        <a:lstStyle/>
        <a:p>
          <a:endParaRPr lang="uk-UA"/>
        </a:p>
      </dgm:t>
    </dgm:pt>
    <dgm:pt modelId="{5AE8316F-BA63-421C-B8F3-2EC08CB1A27B}" type="pres">
      <dgm:prSet presAssocID="{ADBA8EA5-B30C-49AB-B3B8-E5896F545808}" presName="text_2" presStyleLbl="node1" presStyleIdx="1" presStyleCnt="4" custLinFactNeighborX="781" custLinFactNeighborY="485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05E33C7-8C9F-4FA0-BE03-F6FDF029C05B}" type="pres">
      <dgm:prSet presAssocID="{ADBA8EA5-B30C-49AB-B3B8-E5896F545808}" presName="accent_2" presStyleCnt="0"/>
      <dgm:spPr/>
      <dgm:t>
        <a:bodyPr/>
        <a:lstStyle/>
        <a:p>
          <a:endParaRPr lang="uk-UA"/>
        </a:p>
      </dgm:t>
    </dgm:pt>
    <dgm:pt modelId="{F474E160-EA71-49FB-A8F9-3DB0704C0EC0}" type="pres">
      <dgm:prSet presAssocID="{ADBA8EA5-B30C-49AB-B3B8-E5896F545808}" presName="accentRepeatNode" presStyleLbl="solidFgAcc1" presStyleIdx="1" presStyleCnt="4"/>
      <dgm:spPr>
        <a:solidFill>
          <a:srgbClr val="7030A0"/>
        </a:solidFill>
      </dgm:spPr>
      <dgm:t>
        <a:bodyPr/>
        <a:lstStyle/>
        <a:p>
          <a:endParaRPr lang="uk-UA"/>
        </a:p>
      </dgm:t>
    </dgm:pt>
    <dgm:pt modelId="{1D006DBC-82AF-4F49-B3DC-60C24639F409}" type="pres">
      <dgm:prSet presAssocID="{6A84C022-3983-44F9-A5BC-4219A784FA7D}" presName="text_3" presStyleLbl="node1" presStyleIdx="2" presStyleCnt="4" custScaleX="99120" custScaleY="142778" custLinFactNeighborX="-1086" custLinFactNeighborY="608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DDEE9F8-CE95-46A8-9E20-92C8C2652AFE}" type="pres">
      <dgm:prSet presAssocID="{6A84C022-3983-44F9-A5BC-4219A784FA7D}" presName="accent_3" presStyleCnt="0"/>
      <dgm:spPr/>
      <dgm:t>
        <a:bodyPr/>
        <a:lstStyle/>
        <a:p>
          <a:endParaRPr lang="uk-UA"/>
        </a:p>
      </dgm:t>
    </dgm:pt>
    <dgm:pt modelId="{E7970E7E-8B07-49FF-8CBC-302F78279026}" type="pres">
      <dgm:prSet presAssocID="{6A84C022-3983-44F9-A5BC-4219A784FA7D}" presName="accentRepeatNode" presStyleLbl="solidFgAcc1" presStyleIdx="2" presStyleCnt="4"/>
      <dgm:spPr>
        <a:solidFill>
          <a:srgbClr val="993366"/>
        </a:solidFill>
      </dgm:spPr>
      <dgm:t>
        <a:bodyPr/>
        <a:lstStyle/>
        <a:p>
          <a:endParaRPr lang="uk-UA"/>
        </a:p>
      </dgm:t>
    </dgm:pt>
    <dgm:pt modelId="{21178A87-739D-467A-87EA-2E52277D7CCB}" type="pres">
      <dgm:prSet presAssocID="{61F67A0E-749D-476C-94B1-89F705C5AC4A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1762F8-221F-49A8-9372-F774EC15E27A}" type="pres">
      <dgm:prSet presAssocID="{61F67A0E-749D-476C-94B1-89F705C5AC4A}" presName="accent_4" presStyleCnt="0"/>
      <dgm:spPr/>
    </dgm:pt>
    <dgm:pt modelId="{19BCEDCA-3CFB-404A-BAD4-AF93E0B896D0}" type="pres">
      <dgm:prSet presAssocID="{61F67A0E-749D-476C-94B1-89F705C5AC4A}" presName="accentRepeatNode" presStyleLbl="solidFgAcc1" presStyleIdx="3" presStyleCnt="4"/>
      <dgm:spPr/>
    </dgm:pt>
  </dgm:ptLst>
  <dgm:cxnLst>
    <dgm:cxn modelId="{706B651D-0177-4F91-B864-66416A24DA1D}" srcId="{BC67B389-C0B0-4541-8BA7-11CA77DF658E}" destId="{50ADAF28-9D93-42FD-B3DF-2B53C2C5A7A7}" srcOrd="0" destOrd="0" parTransId="{28385CA1-206C-45CE-836A-A99F4DBCCFFE}" sibTransId="{7C70339E-2D63-4080-9C3B-BC472FD96A7A}"/>
    <dgm:cxn modelId="{FFD03376-A9A2-4646-A1DE-F8E90F4033DE}" type="presOf" srcId="{6A84C022-3983-44F9-A5BC-4219A784FA7D}" destId="{1D006DBC-82AF-4F49-B3DC-60C24639F409}" srcOrd="0" destOrd="0" presId="urn:microsoft.com/office/officeart/2008/layout/VerticalCurvedList"/>
    <dgm:cxn modelId="{81B7153D-A43F-4ECF-8DAF-64466D864ECD}" type="presOf" srcId="{BC67B389-C0B0-4541-8BA7-11CA77DF658E}" destId="{5B8977FE-E3F3-40CF-AF5B-60617ECEC066}" srcOrd="0" destOrd="0" presId="urn:microsoft.com/office/officeart/2008/layout/VerticalCurvedList"/>
    <dgm:cxn modelId="{42F224BE-2390-48F9-9B5C-2D03DB65FAE5}" type="presOf" srcId="{61F67A0E-749D-476C-94B1-89F705C5AC4A}" destId="{21178A87-739D-467A-87EA-2E52277D7CCB}" srcOrd="0" destOrd="0" presId="urn:microsoft.com/office/officeart/2008/layout/VerticalCurvedList"/>
    <dgm:cxn modelId="{350355C0-F319-4920-8096-5730110CCAD6}" type="presOf" srcId="{ADBA8EA5-B30C-49AB-B3B8-E5896F545808}" destId="{5AE8316F-BA63-421C-B8F3-2EC08CB1A27B}" srcOrd="0" destOrd="0" presId="urn:microsoft.com/office/officeart/2008/layout/VerticalCurvedList"/>
    <dgm:cxn modelId="{E002C980-5A81-44EC-B62C-0755BC262850}" type="presOf" srcId="{7C70339E-2D63-4080-9C3B-BC472FD96A7A}" destId="{94555CCF-5A98-4B66-83BC-ACCC2732DCF4}" srcOrd="0" destOrd="0" presId="urn:microsoft.com/office/officeart/2008/layout/VerticalCurvedList"/>
    <dgm:cxn modelId="{7619ECFC-D7EA-4568-807D-E330FAED11E3}" srcId="{BC67B389-C0B0-4541-8BA7-11CA77DF658E}" destId="{ADBA8EA5-B30C-49AB-B3B8-E5896F545808}" srcOrd="1" destOrd="0" parTransId="{932897BF-728F-4C44-8F16-D8D29134F5A2}" sibTransId="{CA81AA7E-87BD-4264-9388-97A52C3F3911}"/>
    <dgm:cxn modelId="{39135A32-7AB0-461A-8AEF-CC7A27006D41}" srcId="{BC67B389-C0B0-4541-8BA7-11CA77DF658E}" destId="{6A84C022-3983-44F9-A5BC-4219A784FA7D}" srcOrd="2" destOrd="0" parTransId="{44E8B43A-8EFB-4CA7-8626-857AD0203655}" sibTransId="{F458D712-FF94-4765-B4EC-4518B1D4EEA5}"/>
    <dgm:cxn modelId="{0FEBAB7C-03E0-4A9D-A61B-D0463C3B00AA}" type="presOf" srcId="{50ADAF28-9D93-42FD-B3DF-2B53C2C5A7A7}" destId="{CBF9BEE0-B83B-4BC1-A954-DA7AE50339A7}" srcOrd="0" destOrd="0" presId="urn:microsoft.com/office/officeart/2008/layout/VerticalCurvedList"/>
    <dgm:cxn modelId="{EC04114D-3B85-4CCC-BA80-A07C79BBD571}" srcId="{BC67B389-C0B0-4541-8BA7-11CA77DF658E}" destId="{61F67A0E-749D-476C-94B1-89F705C5AC4A}" srcOrd="3" destOrd="0" parTransId="{16E35A0A-E830-452A-86FD-B6F819233104}" sibTransId="{A9D4CF50-18A9-45B9-A8A2-D4220A7CC5A1}"/>
    <dgm:cxn modelId="{9CC28BD3-A0F0-450B-BB04-639BDD59598A}" type="presParOf" srcId="{5B8977FE-E3F3-40CF-AF5B-60617ECEC066}" destId="{E42319ED-F538-435D-9EE1-ADE7DB9FAD58}" srcOrd="0" destOrd="0" presId="urn:microsoft.com/office/officeart/2008/layout/VerticalCurvedList"/>
    <dgm:cxn modelId="{5F5A3B24-5087-40FD-B632-AA04AAF56E2F}" type="presParOf" srcId="{E42319ED-F538-435D-9EE1-ADE7DB9FAD58}" destId="{BC597378-5FB0-4A67-AF8B-1A29ACA0ECA7}" srcOrd="0" destOrd="0" presId="urn:microsoft.com/office/officeart/2008/layout/VerticalCurvedList"/>
    <dgm:cxn modelId="{8527A75D-076B-4D91-B68E-A88C36CA5DD7}" type="presParOf" srcId="{BC597378-5FB0-4A67-AF8B-1A29ACA0ECA7}" destId="{F5221247-9FCB-4773-B6D0-A60C485591AA}" srcOrd="0" destOrd="0" presId="urn:microsoft.com/office/officeart/2008/layout/VerticalCurvedList"/>
    <dgm:cxn modelId="{B5E958DD-7479-41A0-A9D8-E0E67F6DFF6D}" type="presParOf" srcId="{BC597378-5FB0-4A67-AF8B-1A29ACA0ECA7}" destId="{94555CCF-5A98-4B66-83BC-ACCC2732DCF4}" srcOrd="1" destOrd="0" presId="urn:microsoft.com/office/officeart/2008/layout/VerticalCurvedList"/>
    <dgm:cxn modelId="{27C24C50-1B92-4C60-A321-56BF3204AD2A}" type="presParOf" srcId="{BC597378-5FB0-4A67-AF8B-1A29ACA0ECA7}" destId="{F16FA11A-B64B-4D3B-A303-F2C67EC06E16}" srcOrd="2" destOrd="0" presId="urn:microsoft.com/office/officeart/2008/layout/VerticalCurvedList"/>
    <dgm:cxn modelId="{1A20F984-C303-44B5-9351-682FC9CABAB6}" type="presParOf" srcId="{BC597378-5FB0-4A67-AF8B-1A29ACA0ECA7}" destId="{7F1412CD-EFF8-4019-A51D-07E1BDD4B280}" srcOrd="3" destOrd="0" presId="urn:microsoft.com/office/officeart/2008/layout/VerticalCurvedList"/>
    <dgm:cxn modelId="{F88686D9-E98C-4367-89AA-6412922ED137}" type="presParOf" srcId="{E42319ED-F538-435D-9EE1-ADE7DB9FAD58}" destId="{CBF9BEE0-B83B-4BC1-A954-DA7AE50339A7}" srcOrd="1" destOrd="0" presId="urn:microsoft.com/office/officeart/2008/layout/VerticalCurvedList"/>
    <dgm:cxn modelId="{91591168-DD96-4975-9858-0B7F454739E4}" type="presParOf" srcId="{E42319ED-F538-435D-9EE1-ADE7DB9FAD58}" destId="{B6600743-9918-4645-BCA9-9B23DF3BF351}" srcOrd="2" destOrd="0" presId="urn:microsoft.com/office/officeart/2008/layout/VerticalCurvedList"/>
    <dgm:cxn modelId="{3260A4BB-217A-4F77-909B-E70A57F24D82}" type="presParOf" srcId="{B6600743-9918-4645-BCA9-9B23DF3BF351}" destId="{2C6AE79B-51D1-4CA4-A519-37B21B7B8287}" srcOrd="0" destOrd="0" presId="urn:microsoft.com/office/officeart/2008/layout/VerticalCurvedList"/>
    <dgm:cxn modelId="{9AC6AF8C-1911-44AF-A93F-5E9A3E73D0D7}" type="presParOf" srcId="{E42319ED-F538-435D-9EE1-ADE7DB9FAD58}" destId="{5AE8316F-BA63-421C-B8F3-2EC08CB1A27B}" srcOrd="3" destOrd="0" presId="urn:microsoft.com/office/officeart/2008/layout/VerticalCurvedList"/>
    <dgm:cxn modelId="{E0384436-FB81-4C04-BF9A-930B14D60CAB}" type="presParOf" srcId="{E42319ED-F538-435D-9EE1-ADE7DB9FAD58}" destId="{B05E33C7-8C9F-4FA0-BE03-F6FDF029C05B}" srcOrd="4" destOrd="0" presId="urn:microsoft.com/office/officeart/2008/layout/VerticalCurvedList"/>
    <dgm:cxn modelId="{C8E3C87E-B6F3-44BD-9435-537598F9A435}" type="presParOf" srcId="{B05E33C7-8C9F-4FA0-BE03-F6FDF029C05B}" destId="{F474E160-EA71-49FB-A8F9-3DB0704C0EC0}" srcOrd="0" destOrd="0" presId="urn:microsoft.com/office/officeart/2008/layout/VerticalCurvedList"/>
    <dgm:cxn modelId="{DFEEBCA0-4271-4984-90A7-F6FD9035FF3B}" type="presParOf" srcId="{E42319ED-F538-435D-9EE1-ADE7DB9FAD58}" destId="{1D006DBC-82AF-4F49-B3DC-60C24639F409}" srcOrd="5" destOrd="0" presId="urn:microsoft.com/office/officeart/2008/layout/VerticalCurvedList"/>
    <dgm:cxn modelId="{33FCAAFA-08FB-4562-B99D-BFA7B624617E}" type="presParOf" srcId="{E42319ED-F538-435D-9EE1-ADE7DB9FAD58}" destId="{2DDEE9F8-CE95-46A8-9E20-92C8C2652AFE}" srcOrd="6" destOrd="0" presId="urn:microsoft.com/office/officeart/2008/layout/VerticalCurvedList"/>
    <dgm:cxn modelId="{138DA140-AA02-4F59-870B-A01EB48A0FD1}" type="presParOf" srcId="{2DDEE9F8-CE95-46A8-9E20-92C8C2652AFE}" destId="{E7970E7E-8B07-49FF-8CBC-302F78279026}" srcOrd="0" destOrd="0" presId="urn:microsoft.com/office/officeart/2008/layout/VerticalCurvedList"/>
    <dgm:cxn modelId="{8C131E0C-E88D-401B-A9AB-044313B53BD6}" type="presParOf" srcId="{E42319ED-F538-435D-9EE1-ADE7DB9FAD58}" destId="{21178A87-739D-467A-87EA-2E52277D7CCB}" srcOrd="7" destOrd="0" presId="urn:microsoft.com/office/officeart/2008/layout/VerticalCurvedList"/>
    <dgm:cxn modelId="{2D38C9E0-4B10-4B33-9B3A-290216F429A9}" type="presParOf" srcId="{E42319ED-F538-435D-9EE1-ADE7DB9FAD58}" destId="{C51762F8-221F-49A8-9372-F774EC15E27A}" srcOrd="8" destOrd="0" presId="urn:microsoft.com/office/officeart/2008/layout/VerticalCurvedList"/>
    <dgm:cxn modelId="{F3A90A61-5025-4B56-BAAB-87ABE1F12792}" type="presParOf" srcId="{C51762F8-221F-49A8-9372-F774EC15E27A}" destId="{19BCEDCA-3CFB-404A-BAD4-AF93E0B896D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5F328A-8426-4C06-ACFA-76B07A61BF3D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7E5A57-DCC3-434A-8546-87D6CB6C613B}">
      <dgm:prSet phldrT="[Текст]" custT="1"/>
      <dgm:spPr/>
      <dgm:t>
        <a:bodyPr/>
        <a:lstStyle/>
        <a:p>
          <a:r>
            <a:rPr lang="ru-RU" sz="2800" smtClean="0">
              <a:solidFill>
                <a:srgbClr val="FFFF00"/>
              </a:solidFill>
            </a:rPr>
            <a:t>Внеурочная деятельность</a:t>
          </a:r>
          <a:endParaRPr lang="ru-RU" sz="2800" dirty="0">
            <a:solidFill>
              <a:srgbClr val="FFFF00"/>
            </a:solidFill>
          </a:endParaRPr>
        </a:p>
      </dgm:t>
    </dgm:pt>
    <dgm:pt modelId="{F27563F7-1D75-4B5A-9E22-9CC71581E072}" type="parTrans" cxnId="{3162D796-9AF8-4950-88E0-1C9723E73848}">
      <dgm:prSet/>
      <dgm:spPr/>
      <dgm:t>
        <a:bodyPr/>
        <a:lstStyle/>
        <a:p>
          <a:endParaRPr lang="ru-RU"/>
        </a:p>
      </dgm:t>
    </dgm:pt>
    <dgm:pt modelId="{A6C67079-7F02-4199-8EA4-DABFBF1DF68B}" type="sibTrans" cxnId="{3162D796-9AF8-4950-88E0-1C9723E73848}">
      <dgm:prSet/>
      <dgm:spPr/>
      <dgm:t>
        <a:bodyPr/>
        <a:lstStyle/>
        <a:p>
          <a:endParaRPr lang="ru-RU"/>
        </a:p>
      </dgm:t>
    </dgm:pt>
    <dgm:pt modelId="{9B6A0726-F944-448F-A2B0-2DBBC0B3278D}">
      <dgm:prSet phldrT="[Текст]" custT="1"/>
      <dgm:spPr/>
      <dgm:t>
        <a:bodyPr/>
        <a:lstStyle/>
        <a:p>
          <a:r>
            <a:rPr lang="uk-UA" sz="2400" dirty="0" err="1" smtClean="0"/>
            <a:t>Сравнение</a:t>
          </a:r>
          <a:r>
            <a:rPr lang="uk-UA" sz="2400" dirty="0" smtClean="0"/>
            <a:t>  </a:t>
          </a:r>
          <a:r>
            <a:rPr lang="uk-UA" sz="2400" dirty="0" err="1" smtClean="0"/>
            <a:t>британской</a:t>
          </a:r>
          <a:r>
            <a:rPr lang="uk-UA" sz="2400" dirty="0" smtClean="0"/>
            <a:t> и  </a:t>
          </a:r>
          <a:r>
            <a:rPr lang="uk-UA" sz="2400" dirty="0" err="1" smtClean="0"/>
            <a:t>русской</a:t>
          </a:r>
          <a:r>
            <a:rPr lang="uk-UA" sz="2400" dirty="0" smtClean="0"/>
            <a:t> </a:t>
          </a:r>
          <a:r>
            <a:rPr lang="uk-UA" sz="2400" dirty="0" err="1" smtClean="0"/>
            <a:t>нац.кухни</a:t>
          </a:r>
          <a:endParaRPr lang="ru-RU" sz="2400" dirty="0"/>
        </a:p>
      </dgm:t>
    </dgm:pt>
    <dgm:pt modelId="{AB9F0F4C-392B-4843-9D8F-4689674D7255}" type="parTrans" cxnId="{5BCE8C22-0467-48C8-B080-182B4E46946C}">
      <dgm:prSet/>
      <dgm:spPr/>
      <dgm:t>
        <a:bodyPr/>
        <a:lstStyle/>
        <a:p>
          <a:endParaRPr lang="ru-RU"/>
        </a:p>
      </dgm:t>
    </dgm:pt>
    <dgm:pt modelId="{68FE400C-E1DA-4992-8EAA-F6E9B1DD35F1}" type="sibTrans" cxnId="{5BCE8C22-0467-48C8-B080-182B4E46946C}">
      <dgm:prSet/>
      <dgm:spPr/>
      <dgm:t>
        <a:bodyPr/>
        <a:lstStyle/>
        <a:p>
          <a:endParaRPr lang="ru-RU" dirty="0"/>
        </a:p>
      </dgm:t>
    </dgm:pt>
    <dgm:pt modelId="{D1DF77CE-9BF9-4705-9BDC-2197B2650F5A}">
      <dgm:prSet phldrT="[Текст]" custT="1"/>
      <dgm:spPr/>
      <dgm:t>
        <a:bodyPr/>
        <a:lstStyle/>
        <a:p>
          <a:r>
            <a:rPr lang="ru-RU" sz="2000" dirty="0" smtClean="0"/>
            <a:t>Известные люди мира</a:t>
          </a:r>
          <a:endParaRPr lang="ru-RU" sz="2000" dirty="0"/>
        </a:p>
      </dgm:t>
    </dgm:pt>
    <dgm:pt modelId="{EFDE2034-CD89-4388-960B-66702604793D}" type="parTrans" cxnId="{2F4E7B36-9622-4679-AB87-715FD5FD8B1D}">
      <dgm:prSet/>
      <dgm:spPr/>
      <dgm:t>
        <a:bodyPr/>
        <a:lstStyle/>
        <a:p>
          <a:endParaRPr lang="ru-RU"/>
        </a:p>
      </dgm:t>
    </dgm:pt>
    <dgm:pt modelId="{D5A16D84-33CE-4084-B71F-C22621E7A433}" type="sibTrans" cxnId="{2F4E7B36-9622-4679-AB87-715FD5FD8B1D}">
      <dgm:prSet/>
      <dgm:spPr/>
      <dgm:t>
        <a:bodyPr/>
        <a:lstStyle/>
        <a:p>
          <a:endParaRPr lang="ru-RU" dirty="0"/>
        </a:p>
      </dgm:t>
    </dgm:pt>
    <dgm:pt modelId="{C8FCDBD6-267D-4B4A-A25C-A62AAEB447CB}">
      <dgm:prSet phldrT="[Текст]" custT="1"/>
      <dgm:spPr/>
      <dgm:t>
        <a:bodyPr/>
        <a:lstStyle/>
        <a:p>
          <a:r>
            <a:rPr lang="uk-UA" sz="1800" dirty="0" err="1" smtClean="0"/>
            <a:t>Презентации</a:t>
          </a:r>
          <a:r>
            <a:rPr lang="uk-UA" sz="1800" dirty="0" smtClean="0"/>
            <a:t>: </a:t>
          </a:r>
          <a:r>
            <a:rPr lang="uk-UA" sz="1800" dirty="0" err="1" smtClean="0"/>
            <a:t>“Спорт</a:t>
          </a:r>
          <a:r>
            <a:rPr lang="uk-UA" sz="1800" dirty="0" smtClean="0"/>
            <a:t>  и </a:t>
          </a:r>
          <a:r>
            <a:rPr lang="uk-UA" sz="1800" dirty="0" err="1" smtClean="0"/>
            <a:t>досуг”</a:t>
          </a:r>
          <a:r>
            <a:rPr lang="uk-UA" sz="1800" dirty="0" smtClean="0"/>
            <a:t>  </a:t>
          </a:r>
          <a:r>
            <a:rPr lang="uk-UA" sz="1800" dirty="0" err="1" smtClean="0"/>
            <a:t>“Окружающая</a:t>
          </a:r>
          <a:r>
            <a:rPr lang="uk-UA" sz="1800" dirty="0" smtClean="0"/>
            <a:t> </a:t>
          </a:r>
          <a:r>
            <a:rPr lang="uk-UA" sz="1800" dirty="0" err="1" smtClean="0"/>
            <a:t>среда”</a:t>
          </a:r>
          <a:endParaRPr lang="ru-RU" sz="1800" dirty="0"/>
        </a:p>
      </dgm:t>
    </dgm:pt>
    <dgm:pt modelId="{EC677481-0574-41C8-83CB-68366B044338}" type="parTrans" cxnId="{40BD1BFC-B5DB-419A-BA65-EBBDEB8896C6}">
      <dgm:prSet/>
      <dgm:spPr/>
      <dgm:t>
        <a:bodyPr/>
        <a:lstStyle/>
        <a:p>
          <a:endParaRPr lang="ru-RU"/>
        </a:p>
      </dgm:t>
    </dgm:pt>
    <dgm:pt modelId="{39A4F162-DFB3-4621-AB58-4FC1A8D82E23}" type="sibTrans" cxnId="{40BD1BFC-B5DB-419A-BA65-EBBDEB8896C6}">
      <dgm:prSet/>
      <dgm:spPr/>
      <dgm:t>
        <a:bodyPr/>
        <a:lstStyle/>
        <a:p>
          <a:endParaRPr lang="ru-RU" dirty="0"/>
        </a:p>
      </dgm:t>
    </dgm:pt>
    <dgm:pt modelId="{C3D6AD66-C156-4CCA-89BD-2F1DC9A4350A}">
      <dgm:prSet phldrT="[Текст]"/>
      <dgm:spPr/>
      <dgm:t>
        <a:bodyPr/>
        <a:lstStyle/>
        <a:p>
          <a:endParaRPr lang="ru-RU" dirty="0"/>
        </a:p>
      </dgm:t>
    </dgm:pt>
    <dgm:pt modelId="{F44E5933-9E93-4876-8D15-BF6663F2AAC3}" type="parTrans" cxnId="{FD20B57F-BDFD-4D16-8033-07A5A08AC613}">
      <dgm:prSet/>
      <dgm:spPr/>
      <dgm:t>
        <a:bodyPr/>
        <a:lstStyle/>
        <a:p>
          <a:endParaRPr lang="ru-RU"/>
        </a:p>
      </dgm:t>
    </dgm:pt>
    <dgm:pt modelId="{9E27EE40-0582-4D4D-99E9-FE2A60923BC8}" type="sibTrans" cxnId="{FD20B57F-BDFD-4D16-8033-07A5A08AC613}">
      <dgm:prSet/>
      <dgm:spPr/>
      <dgm:t>
        <a:bodyPr/>
        <a:lstStyle/>
        <a:p>
          <a:endParaRPr lang="ru-RU"/>
        </a:p>
      </dgm:t>
    </dgm:pt>
    <dgm:pt modelId="{B98C31CC-C131-4188-B141-0186CB84C70E}" type="pres">
      <dgm:prSet presAssocID="{EE5F328A-8426-4C06-ACFA-76B07A61BF3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052C95-2311-4CA8-8480-5DEED71D217A}" type="pres">
      <dgm:prSet presAssocID="{237E5A57-DCC3-434A-8546-87D6CB6C613B}" presName="centerShape" presStyleLbl="node0" presStyleIdx="0" presStyleCnt="1" custScaleX="145255"/>
      <dgm:spPr/>
      <dgm:t>
        <a:bodyPr/>
        <a:lstStyle/>
        <a:p>
          <a:endParaRPr lang="ru-RU"/>
        </a:p>
      </dgm:t>
    </dgm:pt>
    <dgm:pt modelId="{88470767-0732-4AF1-B3DA-9FF03BC15004}" type="pres">
      <dgm:prSet presAssocID="{9B6A0726-F944-448F-A2B0-2DBBC0B3278D}" presName="node" presStyleLbl="node1" presStyleIdx="0" presStyleCnt="3" custScaleX="1894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C29467-A8DF-4872-BD36-C0EDC2CE5F6E}" type="pres">
      <dgm:prSet presAssocID="{9B6A0726-F944-448F-A2B0-2DBBC0B3278D}" presName="dummy" presStyleCnt="0"/>
      <dgm:spPr/>
    </dgm:pt>
    <dgm:pt modelId="{3BA5D4FB-D056-46F9-BFA3-72678E525CD8}" type="pres">
      <dgm:prSet presAssocID="{68FE400C-E1DA-4992-8EAA-F6E9B1DD35F1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4C1A87-65FE-4C96-968C-2B8A9F8A54F2}" type="pres">
      <dgm:prSet presAssocID="{D1DF77CE-9BF9-4705-9BDC-2197B2650F5A}" presName="node" presStyleLbl="node1" presStyleIdx="1" presStyleCnt="3" custScaleX="147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B453B-DB09-4A06-A41D-27D83404F985}" type="pres">
      <dgm:prSet presAssocID="{D1DF77CE-9BF9-4705-9BDC-2197B2650F5A}" presName="dummy" presStyleCnt="0"/>
      <dgm:spPr/>
    </dgm:pt>
    <dgm:pt modelId="{7C02CD0B-5E7D-4533-9370-FCFF09166243}" type="pres">
      <dgm:prSet presAssocID="{D5A16D84-33CE-4084-B71F-C22621E7A433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9C0BC3B-8F53-49A1-B127-6D89B7B7C6FF}" type="pres">
      <dgm:prSet presAssocID="{C8FCDBD6-267D-4B4A-A25C-A62AAEB447CB}" presName="node" presStyleLbl="node1" presStyleIdx="2" presStyleCnt="3" custScaleX="155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5F98A5-337B-4FD2-9BCC-F88E912B832C}" type="pres">
      <dgm:prSet presAssocID="{C8FCDBD6-267D-4B4A-A25C-A62AAEB447CB}" presName="dummy" presStyleCnt="0"/>
      <dgm:spPr/>
    </dgm:pt>
    <dgm:pt modelId="{84401488-5C19-4186-A6CA-24E137CFAF69}" type="pres">
      <dgm:prSet presAssocID="{39A4F162-DFB3-4621-AB58-4FC1A8D82E23}" presName="sibTrans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64B31EF5-5E6C-4ABB-A082-0C856A884392}" type="presOf" srcId="{39A4F162-DFB3-4621-AB58-4FC1A8D82E23}" destId="{84401488-5C19-4186-A6CA-24E137CFAF69}" srcOrd="0" destOrd="0" presId="urn:microsoft.com/office/officeart/2005/8/layout/radial6"/>
    <dgm:cxn modelId="{2F4E7B36-9622-4679-AB87-715FD5FD8B1D}" srcId="{237E5A57-DCC3-434A-8546-87D6CB6C613B}" destId="{D1DF77CE-9BF9-4705-9BDC-2197B2650F5A}" srcOrd="1" destOrd="0" parTransId="{EFDE2034-CD89-4388-960B-66702604793D}" sibTransId="{D5A16D84-33CE-4084-B71F-C22621E7A433}"/>
    <dgm:cxn modelId="{5BCE8C22-0467-48C8-B080-182B4E46946C}" srcId="{237E5A57-DCC3-434A-8546-87D6CB6C613B}" destId="{9B6A0726-F944-448F-A2B0-2DBBC0B3278D}" srcOrd="0" destOrd="0" parTransId="{AB9F0F4C-392B-4843-9D8F-4689674D7255}" sibTransId="{68FE400C-E1DA-4992-8EAA-F6E9B1DD35F1}"/>
    <dgm:cxn modelId="{B45AC010-E65D-4CB5-9FCE-E8BEA9E3EBA8}" type="presOf" srcId="{D5A16D84-33CE-4084-B71F-C22621E7A433}" destId="{7C02CD0B-5E7D-4533-9370-FCFF09166243}" srcOrd="0" destOrd="0" presId="urn:microsoft.com/office/officeart/2005/8/layout/radial6"/>
    <dgm:cxn modelId="{BBF9B4B4-AF57-468D-A761-2F2A3E872ADA}" type="presOf" srcId="{C8FCDBD6-267D-4B4A-A25C-A62AAEB447CB}" destId="{A9C0BC3B-8F53-49A1-B127-6D89B7B7C6FF}" srcOrd="0" destOrd="0" presId="urn:microsoft.com/office/officeart/2005/8/layout/radial6"/>
    <dgm:cxn modelId="{3162D796-9AF8-4950-88E0-1C9723E73848}" srcId="{EE5F328A-8426-4C06-ACFA-76B07A61BF3D}" destId="{237E5A57-DCC3-434A-8546-87D6CB6C613B}" srcOrd="0" destOrd="0" parTransId="{F27563F7-1D75-4B5A-9E22-9CC71581E072}" sibTransId="{A6C67079-7F02-4199-8EA4-DABFBF1DF68B}"/>
    <dgm:cxn modelId="{40BD1BFC-B5DB-419A-BA65-EBBDEB8896C6}" srcId="{237E5A57-DCC3-434A-8546-87D6CB6C613B}" destId="{C8FCDBD6-267D-4B4A-A25C-A62AAEB447CB}" srcOrd="2" destOrd="0" parTransId="{EC677481-0574-41C8-83CB-68366B044338}" sibTransId="{39A4F162-DFB3-4621-AB58-4FC1A8D82E23}"/>
    <dgm:cxn modelId="{DCA4797C-AC59-4994-BD90-D0D09F8ADA66}" type="presOf" srcId="{68FE400C-E1DA-4992-8EAA-F6E9B1DD35F1}" destId="{3BA5D4FB-D056-46F9-BFA3-72678E525CD8}" srcOrd="0" destOrd="0" presId="urn:microsoft.com/office/officeart/2005/8/layout/radial6"/>
    <dgm:cxn modelId="{1FBA063D-ED05-4582-935B-46E57F654CF9}" type="presOf" srcId="{237E5A57-DCC3-434A-8546-87D6CB6C613B}" destId="{E3052C95-2311-4CA8-8480-5DEED71D217A}" srcOrd="0" destOrd="0" presId="urn:microsoft.com/office/officeart/2005/8/layout/radial6"/>
    <dgm:cxn modelId="{FD20B57F-BDFD-4D16-8033-07A5A08AC613}" srcId="{EE5F328A-8426-4C06-ACFA-76B07A61BF3D}" destId="{C3D6AD66-C156-4CCA-89BD-2F1DC9A4350A}" srcOrd="1" destOrd="0" parTransId="{F44E5933-9E93-4876-8D15-BF6663F2AAC3}" sibTransId="{9E27EE40-0582-4D4D-99E9-FE2A60923BC8}"/>
    <dgm:cxn modelId="{D4D638B6-2C1B-45C3-94DC-0720810AD457}" type="presOf" srcId="{EE5F328A-8426-4C06-ACFA-76B07A61BF3D}" destId="{B98C31CC-C131-4188-B141-0186CB84C70E}" srcOrd="0" destOrd="0" presId="urn:microsoft.com/office/officeart/2005/8/layout/radial6"/>
    <dgm:cxn modelId="{97F331D1-2B4A-4EB0-9E20-B8BCAB0408BD}" type="presOf" srcId="{9B6A0726-F944-448F-A2B0-2DBBC0B3278D}" destId="{88470767-0732-4AF1-B3DA-9FF03BC15004}" srcOrd="0" destOrd="0" presId="urn:microsoft.com/office/officeart/2005/8/layout/radial6"/>
    <dgm:cxn modelId="{FFD1E80C-1209-402C-ACCB-4CB39CA50127}" type="presOf" srcId="{D1DF77CE-9BF9-4705-9BDC-2197B2650F5A}" destId="{DC4C1A87-65FE-4C96-968C-2B8A9F8A54F2}" srcOrd="0" destOrd="0" presId="urn:microsoft.com/office/officeart/2005/8/layout/radial6"/>
    <dgm:cxn modelId="{886C623C-381E-4815-8D13-8D986E835824}" type="presParOf" srcId="{B98C31CC-C131-4188-B141-0186CB84C70E}" destId="{E3052C95-2311-4CA8-8480-5DEED71D217A}" srcOrd="0" destOrd="0" presId="urn:microsoft.com/office/officeart/2005/8/layout/radial6"/>
    <dgm:cxn modelId="{77D77587-61A5-4CEE-A89F-BFA552816853}" type="presParOf" srcId="{B98C31CC-C131-4188-B141-0186CB84C70E}" destId="{88470767-0732-4AF1-B3DA-9FF03BC15004}" srcOrd="1" destOrd="0" presId="urn:microsoft.com/office/officeart/2005/8/layout/radial6"/>
    <dgm:cxn modelId="{E0BF5F77-BDBF-4995-9BC2-B5A52C04EDE4}" type="presParOf" srcId="{B98C31CC-C131-4188-B141-0186CB84C70E}" destId="{ACC29467-A8DF-4872-BD36-C0EDC2CE5F6E}" srcOrd="2" destOrd="0" presId="urn:microsoft.com/office/officeart/2005/8/layout/radial6"/>
    <dgm:cxn modelId="{CBCC21D0-875A-4BF8-BCEE-09E2A727D941}" type="presParOf" srcId="{B98C31CC-C131-4188-B141-0186CB84C70E}" destId="{3BA5D4FB-D056-46F9-BFA3-72678E525CD8}" srcOrd="3" destOrd="0" presId="urn:microsoft.com/office/officeart/2005/8/layout/radial6"/>
    <dgm:cxn modelId="{8543168E-2B42-4F25-99A7-A2DC78CCA690}" type="presParOf" srcId="{B98C31CC-C131-4188-B141-0186CB84C70E}" destId="{DC4C1A87-65FE-4C96-968C-2B8A9F8A54F2}" srcOrd="4" destOrd="0" presId="urn:microsoft.com/office/officeart/2005/8/layout/radial6"/>
    <dgm:cxn modelId="{1A5FEC0C-D138-4822-944D-F9212B8444F1}" type="presParOf" srcId="{B98C31CC-C131-4188-B141-0186CB84C70E}" destId="{28DB453B-DB09-4A06-A41D-27D83404F985}" srcOrd="5" destOrd="0" presId="urn:microsoft.com/office/officeart/2005/8/layout/radial6"/>
    <dgm:cxn modelId="{195DF8FE-86F3-4C1C-BDAC-0E20529246D6}" type="presParOf" srcId="{B98C31CC-C131-4188-B141-0186CB84C70E}" destId="{7C02CD0B-5E7D-4533-9370-FCFF09166243}" srcOrd="6" destOrd="0" presId="urn:microsoft.com/office/officeart/2005/8/layout/radial6"/>
    <dgm:cxn modelId="{6CB02FE2-12DE-4DFF-8742-325471137417}" type="presParOf" srcId="{B98C31CC-C131-4188-B141-0186CB84C70E}" destId="{A9C0BC3B-8F53-49A1-B127-6D89B7B7C6FF}" srcOrd="7" destOrd="0" presId="urn:microsoft.com/office/officeart/2005/8/layout/radial6"/>
    <dgm:cxn modelId="{67916CF4-6828-4281-9151-EC5A0F641A17}" type="presParOf" srcId="{B98C31CC-C131-4188-B141-0186CB84C70E}" destId="{935F98A5-337B-4FD2-9BCC-F88E912B832C}" srcOrd="8" destOrd="0" presId="urn:microsoft.com/office/officeart/2005/8/layout/radial6"/>
    <dgm:cxn modelId="{7B7E1C8C-CD5E-4F19-BD7D-E56EB9A29A11}" type="presParOf" srcId="{B98C31CC-C131-4188-B141-0186CB84C70E}" destId="{84401488-5C19-4186-A6CA-24E137CFAF69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555CCF-5A98-4B66-83BC-ACCC2732DCF4}">
      <dsp:nvSpPr>
        <dsp:cNvPr id="0" name=""/>
        <dsp:cNvSpPr/>
      </dsp:nvSpPr>
      <dsp:spPr>
        <a:xfrm>
          <a:off x="-6921226" y="-1058156"/>
          <a:ext cx="8236993" cy="8236993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F9BEE0-B83B-4BC1-A954-DA7AE50339A7}">
      <dsp:nvSpPr>
        <dsp:cNvPr id="0" name=""/>
        <dsp:cNvSpPr/>
      </dsp:nvSpPr>
      <dsp:spPr>
        <a:xfrm>
          <a:off x="688432" y="470557"/>
          <a:ext cx="6136665" cy="941605"/>
        </a:xfrm>
        <a:prstGeom prst="rect">
          <a:avLst/>
        </a:prstGeom>
        <a:solidFill>
          <a:srgbClr val="C1B0C8"/>
        </a:solidFill>
        <a:ln w="19050" cap="flat" cmpd="sng" algn="ctr">
          <a:solidFill>
            <a:srgbClr val="C1B0C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399" tIns="81280" rIns="81280" bIns="8128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baseline="0" dirty="0" err="1" smtClean="0">
              <a:solidFill>
                <a:srgbClr val="993366"/>
              </a:solidFill>
            </a:rPr>
            <a:t>Цель</a:t>
          </a:r>
          <a:r>
            <a:rPr lang="uk-UA" sz="3200" kern="1200" baseline="0" dirty="0" smtClean="0">
              <a:solidFill>
                <a:srgbClr val="993366"/>
              </a:solidFill>
            </a:rPr>
            <a:t> </a:t>
          </a:r>
          <a:r>
            <a:rPr lang="uk-UA" sz="3200" kern="1200" baseline="0" smtClean="0">
              <a:solidFill>
                <a:srgbClr val="993366"/>
              </a:solidFill>
            </a:rPr>
            <a:t>портфолио</a:t>
          </a:r>
          <a:endParaRPr lang="uk-UA" sz="3200" kern="1200" baseline="0" dirty="0">
            <a:solidFill>
              <a:srgbClr val="993366"/>
            </a:solidFill>
          </a:endParaRPr>
        </a:p>
      </dsp:txBody>
      <dsp:txXfrm>
        <a:off x="688432" y="470557"/>
        <a:ext cx="6136665" cy="941605"/>
      </dsp:txXfrm>
    </dsp:sp>
    <dsp:sp modelId="{2C6AE79B-51D1-4CA4-A519-37B21B7B8287}">
      <dsp:nvSpPr>
        <dsp:cNvPr id="0" name=""/>
        <dsp:cNvSpPr/>
      </dsp:nvSpPr>
      <dsp:spPr>
        <a:xfrm>
          <a:off x="99929" y="352857"/>
          <a:ext cx="1177006" cy="1177006"/>
        </a:xfrm>
        <a:prstGeom prst="ellipse">
          <a:avLst/>
        </a:prstGeom>
        <a:solidFill>
          <a:srgbClr val="993366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E8316F-BA63-421C-B8F3-2EC08CB1A27B}">
      <dsp:nvSpPr>
        <dsp:cNvPr id="0" name=""/>
        <dsp:cNvSpPr/>
      </dsp:nvSpPr>
      <dsp:spPr>
        <a:xfrm>
          <a:off x="1271987" y="1928897"/>
          <a:ext cx="5596821" cy="941605"/>
        </a:xfrm>
        <a:prstGeom prst="rect">
          <a:avLst/>
        </a:prstGeom>
        <a:solidFill>
          <a:srgbClr val="C1B0C8"/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399" tIns="81280" rIns="81280" bIns="8128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err="1" smtClean="0">
              <a:solidFill>
                <a:srgbClr val="993366"/>
              </a:solidFill>
            </a:rPr>
            <a:t>Общие</a:t>
          </a:r>
          <a:r>
            <a:rPr lang="uk-UA" sz="3200" kern="1200" dirty="0" smtClean="0">
              <a:solidFill>
                <a:srgbClr val="993366"/>
              </a:solidFill>
            </a:rPr>
            <a:t> </a:t>
          </a:r>
          <a:r>
            <a:rPr lang="uk-UA" sz="3200" kern="1200" dirty="0" err="1" smtClean="0">
              <a:solidFill>
                <a:srgbClr val="993366"/>
              </a:solidFill>
            </a:rPr>
            <a:t>сведения</a:t>
          </a:r>
          <a:r>
            <a:rPr lang="uk-UA" sz="3200" kern="1200" dirty="0" smtClean="0">
              <a:solidFill>
                <a:srgbClr val="993366"/>
              </a:solidFill>
            </a:rPr>
            <a:t> </a:t>
          </a:r>
          <a:endParaRPr lang="uk-UA" sz="3200" kern="1200" dirty="0">
            <a:solidFill>
              <a:srgbClr val="993366"/>
            </a:solidFill>
          </a:endParaRPr>
        </a:p>
      </dsp:txBody>
      <dsp:txXfrm>
        <a:off x="1271987" y="1928897"/>
        <a:ext cx="5596821" cy="941605"/>
      </dsp:txXfrm>
    </dsp:sp>
    <dsp:sp modelId="{F474E160-EA71-49FB-A8F9-3DB0704C0EC0}">
      <dsp:nvSpPr>
        <dsp:cNvPr id="0" name=""/>
        <dsp:cNvSpPr/>
      </dsp:nvSpPr>
      <dsp:spPr>
        <a:xfrm>
          <a:off x="639773" y="1765510"/>
          <a:ext cx="1177006" cy="1177006"/>
        </a:xfrm>
        <a:prstGeom prst="ellipse">
          <a:avLst/>
        </a:prstGeom>
        <a:solidFill>
          <a:srgbClr val="7030A0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006DBC-82AF-4F49-B3DC-60C24639F409}">
      <dsp:nvSpPr>
        <dsp:cNvPr id="0" name=""/>
        <dsp:cNvSpPr/>
      </dsp:nvSpPr>
      <dsp:spPr>
        <a:xfrm>
          <a:off x="1192121" y="3151732"/>
          <a:ext cx="5547569" cy="1344405"/>
        </a:xfrm>
        <a:prstGeom prst="rect">
          <a:avLst/>
        </a:prstGeom>
        <a:solidFill>
          <a:srgbClr val="C1B0C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399" tIns="81280" rIns="81280" bIns="8128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u="none" kern="1200" dirty="0" err="1" smtClean="0">
              <a:solidFill>
                <a:srgbClr val="993366"/>
              </a:solidFill>
            </a:rPr>
            <a:t>Результаты</a:t>
          </a:r>
          <a:r>
            <a:rPr lang="uk-UA" sz="3200" u="none" kern="1200" dirty="0" smtClean="0">
              <a:solidFill>
                <a:srgbClr val="993366"/>
              </a:solidFill>
            </a:rPr>
            <a:t> </a:t>
          </a:r>
          <a:r>
            <a:rPr lang="uk-UA" sz="3200" u="none" kern="1200" dirty="0" err="1" smtClean="0">
              <a:solidFill>
                <a:srgbClr val="993366"/>
              </a:solidFill>
            </a:rPr>
            <a:t>педагогической</a:t>
          </a:r>
          <a:r>
            <a:rPr lang="uk-UA" sz="3200" u="none" kern="1200" dirty="0" smtClean="0">
              <a:solidFill>
                <a:srgbClr val="993366"/>
              </a:solidFill>
            </a:rPr>
            <a:t> </a:t>
          </a:r>
          <a:r>
            <a:rPr lang="uk-UA" sz="3200" u="none" kern="1200" dirty="0" err="1" smtClean="0">
              <a:solidFill>
                <a:srgbClr val="993366"/>
              </a:solidFill>
            </a:rPr>
            <a:t>деятельности</a:t>
          </a:r>
          <a:endParaRPr lang="uk-UA" sz="3200" u="none" kern="1200" dirty="0">
            <a:solidFill>
              <a:srgbClr val="993366"/>
            </a:solidFill>
          </a:endParaRPr>
        </a:p>
      </dsp:txBody>
      <dsp:txXfrm>
        <a:off x="1192121" y="3151732"/>
        <a:ext cx="5547569" cy="1344405"/>
      </dsp:txXfrm>
    </dsp:sp>
    <dsp:sp modelId="{E7970E7E-8B07-49FF-8CBC-302F78279026}">
      <dsp:nvSpPr>
        <dsp:cNvPr id="0" name=""/>
        <dsp:cNvSpPr/>
      </dsp:nvSpPr>
      <dsp:spPr>
        <a:xfrm>
          <a:off x="639773" y="3178163"/>
          <a:ext cx="1177006" cy="1177006"/>
        </a:xfrm>
        <a:prstGeom prst="ellipse">
          <a:avLst/>
        </a:prstGeom>
        <a:solidFill>
          <a:srgbClr val="993366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78A87-739D-467A-87EA-2E52277D7CCB}">
      <dsp:nvSpPr>
        <dsp:cNvPr id="0" name=""/>
        <dsp:cNvSpPr/>
      </dsp:nvSpPr>
      <dsp:spPr>
        <a:xfrm>
          <a:off x="688432" y="4708516"/>
          <a:ext cx="6136665" cy="941605"/>
        </a:xfrm>
        <a:prstGeom prst="rect">
          <a:avLst/>
        </a:prstGeom>
        <a:solidFill>
          <a:srgbClr val="C1B0C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399" tIns="81280" rIns="81280" bIns="8128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u="none" kern="1200" dirty="0" err="1" smtClean="0">
              <a:solidFill>
                <a:srgbClr val="993366"/>
              </a:solidFill>
            </a:rPr>
            <a:t>Внеклассная</a:t>
          </a:r>
          <a:r>
            <a:rPr lang="uk-UA" sz="3200" u="none" kern="1200" dirty="0" smtClean="0">
              <a:solidFill>
                <a:srgbClr val="993366"/>
              </a:solidFill>
            </a:rPr>
            <a:t> </a:t>
          </a:r>
          <a:r>
            <a:rPr lang="uk-UA" sz="3200" u="none" kern="1200" dirty="0" err="1" smtClean="0">
              <a:solidFill>
                <a:srgbClr val="993366"/>
              </a:solidFill>
            </a:rPr>
            <a:t>деятельность</a:t>
          </a:r>
          <a:endParaRPr lang="uk-UA" sz="3200" u="none" kern="1200" dirty="0">
            <a:solidFill>
              <a:srgbClr val="993366"/>
            </a:solidFill>
          </a:endParaRPr>
        </a:p>
      </dsp:txBody>
      <dsp:txXfrm>
        <a:off x="688432" y="4708516"/>
        <a:ext cx="6136665" cy="941605"/>
      </dsp:txXfrm>
    </dsp:sp>
    <dsp:sp modelId="{19BCEDCA-3CFB-404A-BAD4-AF93E0B896D0}">
      <dsp:nvSpPr>
        <dsp:cNvPr id="0" name=""/>
        <dsp:cNvSpPr/>
      </dsp:nvSpPr>
      <dsp:spPr>
        <a:xfrm>
          <a:off x="99929" y="4590816"/>
          <a:ext cx="1177006" cy="11770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C5614-0726-4A59-8F0A-0386B7E89AC7}" type="datetimeFigureOut">
              <a:rPr lang="ru-RU" smtClean="0"/>
              <a:pPr/>
              <a:t>21.08.2014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D630-1CF3-42B0-A1D4-1E1568C8189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C5614-0726-4A59-8F0A-0386B7E89AC7}" type="datetimeFigureOut">
              <a:rPr lang="ru-RU" smtClean="0"/>
              <a:pPr/>
              <a:t>21.08.2014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D630-1CF3-42B0-A1D4-1E1568C8189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C5614-0726-4A59-8F0A-0386B7E89AC7}" type="datetimeFigureOut">
              <a:rPr lang="ru-RU" smtClean="0"/>
              <a:pPr/>
              <a:t>21.08.2014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D630-1CF3-42B0-A1D4-1E1568C8189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C5614-0726-4A59-8F0A-0386B7E89AC7}" type="datetimeFigureOut">
              <a:rPr lang="ru-RU" smtClean="0"/>
              <a:pPr/>
              <a:t>21.08.2014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D630-1CF3-42B0-A1D4-1E1568C8189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C5614-0726-4A59-8F0A-0386B7E89AC7}" type="datetimeFigureOut">
              <a:rPr lang="ru-RU" smtClean="0"/>
              <a:pPr/>
              <a:t>21.08.2014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D630-1CF3-42B0-A1D4-1E1568C8189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C5614-0726-4A59-8F0A-0386B7E89AC7}" type="datetimeFigureOut">
              <a:rPr lang="ru-RU" smtClean="0"/>
              <a:pPr/>
              <a:t>21.08.2014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D630-1CF3-42B0-A1D4-1E1568C8189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C5614-0726-4A59-8F0A-0386B7E89AC7}" type="datetimeFigureOut">
              <a:rPr lang="ru-RU" smtClean="0"/>
              <a:pPr/>
              <a:t>21.08.2014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D630-1CF3-42B0-A1D4-1E1568C8189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C5614-0726-4A59-8F0A-0386B7E89AC7}" type="datetimeFigureOut">
              <a:rPr lang="ru-RU" smtClean="0"/>
              <a:pPr/>
              <a:t>21.08.2014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D630-1CF3-42B0-A1D4-1E1568C8189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C5614-0726-4A59-8F0A-0386B7E89AC7}" type="datetimeFigureOut">
              <a:rPr lang="ru-RU" smtClean="0"/>
              <a:pPr/>
              <a:t>21.08.2014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D630-1CF3-42B0-A1D4-1E1568C8189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C5614-0726-4A59-8F0A-0386B7E89AC7}" type="datetimeFigureOut">
              <a:rPr lang="ru-RU" smtClean="0"/>
              <a:pPr/>
              <a:t>21.08.2014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CD630-1CF3-42B0-A1D4-1E1568C8189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C5614-0726-4A59-8F0A-0386B7E89AC7}" type="datetimeFigureOut">
              <a:rPr lang="ru-RU" smtClean="0"/>
              <a:pPr/>
              <a:t>21.08.2014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16CD630-1CF3-42B0-A1D4-1E1568C8189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B6C5614-0726-4A59-8F0A-0386B7E89AC7}" type="datetimeFigureOut">
              <a:rPr lang="ru-RU" smtClean="0"/>
              <a:pPr/>
              <a:t>21.08.2014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16CD630-1CF3-42B0-A1D4-1E1568C8189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100" dirty="0" smtClean="0"/>
              <a:t>2014г.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err="1" smtClean="0"/>
              <a:t>Портфолио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err="1" smtClean="0">
                <a:solidFill>
                  <a:srgbClr val="FF0000"/>
                </a:solidFill>
              </a:rPr>
              <a:t>Терновой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br>
              <a:rPr lang="uk-UA" dirty="0" smtClean="0">
                <a:solidFill>
                  <a:srgbClr val="FF0000"/>
                </a:solidFill>
              </a:rPr>
            </a:br>
            <a:r>
              <a:rPr lang="uk-UA" dirty="0" err="1" smtClean="0">
                <a:solidFill>
                  <a:srgbClr val="FF0000"/>
                </a:solidFill>
              </a:rPr>
              <a:t>Екатерины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err="1" smtClean="0">
                <a:solidFill>
                  <a:srgbClr val="FF0000"/>
                </a:solidFill>
              </a:rPr>
              <a:t>Анатольевны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C000"/>
                </a:solidFill>
              </a:rPr>
              <a:t>Учителя </a:t>
            </a:r>
            <a:r>
              <a:rPr lang="uk-UA" dirty="0" err="1" smtClean="0">
                <a:solidFill>
                  <a:srgbClr val="FFC000"/>
                </a:solidFill>
              </a:rPr>
              <a:t>английского</a:t>
            </a:r>
            <a:r>
              <a:rPr lang="uk-UA" dirty="0" smtClean="0">
                <a:solidFill>
                  <a:srgbClr val="FFC000"/>
                </a:solidFill>
              </a:rPr>
              <a:t> </a:t>
            </a:r>
            <a:r>
              <a:rPr lang="uk-UA" dirty="0" err="1" smtClean="0">
                <a:solidFill>
                  <a:srgbClr val="FFC000"/>
                </a:solidFill>
              </a:rPr>
              <a:t>языка</a:t>
            </a:r>
            <a:r>
              <a:rPr lang="uk-UA" dirty="0" smtClean="0">
                <a:solidFill>
                  <a:srgbClr val="FFC000"/>
                </a:solidFill>
              </a:rPr>
              <a:t>  </a:t>
            </a:r>
          </a:p>
          <a:p>
            <a:r>
              <a:rPr lang="uk-UA" dirty="0" smtClean="0">
                <a:solidFill>
                  <a:srgbClr val="FFC000"/>
                </a:solidFill>
              </a:rPr>
              <a:t>МОУ </a:t>
            </a:r>
            <a:r>
              <a:rPr lang="uk-UA" dirty="0" err="1" smtClean="0">
                <a:solidFill>
                  <a:srgbClr val="FFC000"/>
                </a:solidFill>
              </a:rPr>
              <a:t>среднеобразоватеьной</a:t>
            </a:r>
            <a:r>
              <a:rPr lang="uk-UA" dirty="0" smtClean="0">
                <a:solidFill>
                  <a:srgbClr val="FFC000"/>
                </a:solidFill>
              </a:rPr>
              <a:t> </a:t>
            </a:r>
            <a:r>
              <a:rPr lang="uk-UA" dirty="0" err="1" smtClean="0">
                <a:solidFill>
                  <a:srgbClr val="FFC000"/>
                </a:solidFill>
              </a:rPr>
              <a:t>школы</a:t>
            </a:r>
            <a:r>
              <a:rPr lang="uk-UA" dirty="0" smtClean="0">
                <a:solidFill>
                  <a:srgbClr val="FFC000"/>
                </a:solidFill>
              </a:rPr>
              <a:t> №5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E-mail</a:t>
            </a:r>
            <a:r>
              <a:rPr lang="ru-RU" dirty="0" smtClean="0">
                <a:solidFill>
                  <a:srgbClr val="FFC000"/>
                </a:solidFill>
              </a:rPr>
              <a:t>: </a:t>
            </a:r>
            <a:r>
              <a:rPr lang="en-US" dirty="0" smtClean="0">
                <a:solidFill>
                  <a:srgbClr val="FFC000"/>
                </a:solidFill>
              </a:rPr>
              <a:t>catkulikova@mail.ru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6124"/>
            <a:ext cx="2357454" cy="2954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2968"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 smtClean="0"/>
              <a:t>Розработки</a:t>
            </a:r>
            <a:r>
              <a:rPr lang="uk-UA" dirty="0" smtClean="0"/>
              <a:t> </a:t>
            </a:r>
            <a:r>
              <a:rPr lang="uk-UA" dirty="0" err="1" smtClean="0"/>
              <a:t>внеклассных</a:t>
            </a:r>
            <a:r>
              <a:rPr lang="uk-UA" dirty="0" smtClean="0"/>
              <a:t> </a:t>
            </a:r>
            <a:r>
              <a:rPr lang="uk-UA" dirty="0" err="1" smtClean="0"/>
              <a:t>мероприятий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2786050" y="2214554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6-конечная звезда 6"/>
          <p:cNvSpPr/>
          <p:nvPr/>
        </p:nvSpPr>
        <p:spPr>
          <a:xfrm>
            <a:off x="642910" y="1214422"/>
            <a:ext cx="3286148" cy="2928958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Викторина</a:t>
            </a:r>
            <a:endParaRPr lang="uk-UA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uk-UA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</a:t>
            </a:r>
            <a:r>
              <a:rPr lang="uk-UA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 тему:</a:t>
            </a:r>
          </a:p>
          <a:p>
            <a:pPr algn="ctr"/>
            <a:r>
              <a:rPr lang="uk-UA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“Спорт”</a:t>
            </a:r>
            <a:endParaRPr lang="ru-RU" sz="20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8" name="Пятно 1 7"/>
          <p:cNvSpPr/>
          <p:nvPr/>
        </p:nvSpPr>
        <p:spPr>
          <a:xfrm>
            <a:off x="4572000" y="2143116"/>
            <a:ext cx="4286248" cy="421484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Ток-шоу:</a:t>
            </a:r>
          </a:p>
          <a:p>
            <a:pPr algn="ctr"/>
            <a:r>
              <a:rPr lang="uk-U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“Выбор</a:t>
            </a:r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uk-U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моей</a:t>
            </a:r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uk-U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будущей</a:t>
            </a:r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uk-U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профессии”</a:t>
            </a:r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pPr algn="ctr"/>
            <a:endParaRPr lang="ru-RU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9" name="Выноска-облако 8"/>
          <p:cNvSpPr/>
          <p:nvPr/>
        </p:nvSpPr>
        <p:spPr>
          <a:xfrm>
            <a:off x="285720" y="4643446"/>
            <a:ext cx="3714776" cy="185738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Брейн-ринг</a:t>
            </a:r>
          </a:p>
          <a:p>
            <a:pPr algn="ctr"/>
            <a:r>
              <a:rPr lang="uk-UA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</a:t>
            </a:r>
            <a:r>
              <a:rPr lang="uk-UA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 тему:</a:t>
            </a:r>
          </a:p>
          <a:p>
            <a:pPr algn="ctr"/>
            <a:r>
              <a:rPr lang="uk-UA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“Россия”</a:t>
            </a:r>
            <a:endParaRPr lang="ru-RU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advTm="2531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5719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/>
          <a:lstStyle/>
          <a:p>
            <a:pPr algn="ctr">
              <a:buNone/>
              <a:defRPr/>
            </a:pPr>
            <a:r>
              <a:rPr lang="uk-UA" sz="6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33FF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спасибо</a:t>
            </a:r>
            <a:endParaRPr lang="uk-UA" sz="6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933FF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  <a:p>
            <a:pPr algn="ctr">
              <a:buNone/>
              <a:defRPr/>
            </a:pPr>
            <a:r>
              <a:rPr lang="uk-UA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33FF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За</a:t>
            </a:r>
          </a:p>
          <a:p>
            <a:pPr algn="ctr">
              <a:buNone/>
              <a:defRPr/>
            </a:pPr>
            <a:r>
              <a:rPr lang="uk-UA" sz="6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33FF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внимание</a:t>
            </a:r>
            <a:r>
              <a:rPr lang="uk-UA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33FF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!!!</a:t>
            </a:r>
            <a:endParaRPr lang="ru-RU" sz="6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933FF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4" name="Рисунок 12" descr="254cf1c89f9f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1714486" cy="1571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4" descr="1252290250_kazkovi-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AF3"/>
              </a:clrFrom>
              <a:clrTo>
                <a:srgbClr val="FDFA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1071546"/>
            <a:ext cx="178117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75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-972616" y="325551"/>
            <a:ext cx="3600400" cy="568863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wordArt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000" b="1" smtClean="0">
                <a:solidFill>
                  <a:schemeClr val="tx1"/>
                </a:solidFill>
                <a:cs typeface="Aharoni" pitchFamily="2" charset="-79"/>
              </a:rPr>
              <a:t>содержание</a:t>
            </a:r>
            <a:endParaRPr lang="uk-UA" sz="4000" b="1" dirty="0">
              <a:solidFill>
                <a:schemeClr val="tx1"/>
              </a:solidFill>
              <a:cs typeface="Aharoni" pitchFamily="2" charset="-79"/>
            </a:endParaRPr>
          </a:p>
        </p:txBody>
      </p:sp>
      <p:graphicFrame>
        <p:nvGraphicFramePr>
          <p:cNvPr id="12" name="Схема 11"/>
          <p:cNvGraphicFramePr/>
          <p:nvPr/>
        </p:nvGraphicFramePr>
        <p:xfrm>
          <a:off x="1475656" y="75870"/>
          <a:ext cx="6912768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Tm="3078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 smtClean="0">
                <a:solidFill>
                  <a:srgbClr val="FF0000"/>
                </a:solidFill>
              </a:rPr>
              <a:t>Цель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err="1" smtClean="0">
                <a:solidFill>
                  <a:srgbClr val="FF0000"/>
                </a:solidFill>
              </a:rPr>
              <a:t>портфолио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uk-UA" dirty="0" err="1" smtClean="0">
                <a:solidFill>
                  <a:srgbClr val="7030A0"/>
                </a:solidFill>
              </a:rPr>
              <a:t>Анализ</a:t>
            </a:r>
            <a:r>
              <a:rPr lang="uk-UA" dirty="0" smtClean="0">
                <a:solidFill>
                  <a:srgbClr val="7030A0"/>
                </a:solidFill>
              </a:rPr>
              <a:t>, </a:t>
            </a:r>
            <a:r>
              <a:rPr lang="uk-UA" dirty="0" err="1" smtClean="0">
                <a:solidFill>
                  <a:srgbClr val="7030A0"/>
                </a:solidFill>
              </a:rPr>
              <a:t>обобщение</a:t>
            </a:r>
            <a:r>
              <a:rPr lang="uk-UA" smtClean="0">
                <a:solidFill>
                  <a:srgbClr val="7030A0"/>
                </a:solidFill>
              </a:rPr>
              <a:t>  </a:t>
            </a:r>
            <a:r>
              <a:rPr lang="uk-UA" smtClean="0">
                <a:solidFill>
                  <a:srgbClr val="7030A0"/>
                </a:solidFill>
              </a:rPr>
              <a:t>и </a:t>
            </a:r>
            <a:r>
              <a:rPr lang="uk-UA" smtClean="0">
                <a:solidFill>
                  <a:srgbClr val="7030A0"/>
                </a:solidFill>
              </a:rPr>
              <a:t> </a:t>
            </a:r>
            <a:r>
              <a:rPr lang="uk-UA" dirty="0" err="1" smtClean="0">
                <a:solidFill>
                  <a:srgbClr val="7030A0"/>
                </a:solidFill>
              </a:rPr>
              <a:t>систематизация</a:t>
            </a:r>
            <a:r>
              <a:rPr lang="uk-UA" dirty="0" smtClean="0">
                <a:solidFill>
                  <a:srgbClr val="7030A0"/>
                </a:solidFill>
              </a:rPr>
              <a:t> </a:t>
            </a:r>
            <a:r>
              <a:rPr lang="uk-UA" dirty="0" err="1" smtClean="0">
                <a:solidFill>
                  <a:srgbClr val="7030A0"/>
                </a:solidFill>
              </a:rPr>
              <a:t>педагогического</a:t>
            </a:r>
            <a:r>
              <a:rPr lang="uk-UA" dirty="0" smtClean="0">
                <a:solidFill>
                  <a:srgbClr val="7030A0"/>
                </a:solidFill>
              </a:rPr>
              <a:t> </a:t>
            </a:r>
            <a:r>
              <a:rPr lang="uk-UA" dirty="0" err="1" smtClean="0">
                <a:solidFill>
                  <a:srgbClr val="7030A0"/>
                </a:solidFill>
              </a:rPr>
              <a:t>опыта</a:t>
            </a:r>
            <a:endParaRPr lang="uk-UA" dirty="0" smtClean="0">
              <a:solidFill>
                <a:srgbClr val="7030A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uk-UA" dirty="0" err="1" smtClean="0">
                <a:solidFill>
                  <a:srgbClr val="7030A0"/>
                </a:solidFill>
              </a:rPr>
              <a:t>Демонстрация</a:t>
            </a:r>
            <a:r>
              <a:rPr lang="uk-UA" dirty="0" smtClean="0">
                <a:solidFill>
                  <a:srgbClr val="7030A0"/>
                </a:solidFill>
              </a:rPr>
              <a:t> </a:t>
            </a:r>
            <a:r>
              <a:rPr lang="uk-UA" dirty="0" err="1" smtClean="0">
                <a:solidFill>
                  <a:srgbClr val="7030A0"/>
                </a:solidFill>
              </a:rPr>
              <a:t>своих</a:t>
            </a:r>
            <a:r>
              <a:rPr lang="uk-UA" dirty="0" smtClean="0">
                <a:solidFill>
                  <a:srgbClr val="7030A0"/>
                </a:solidFill>
              </a:rPr>
              <a:t> </a:t>
            </a:r>
            <a:r>
              <a:rPr lang="uk-UA" dirty="0" err="1" smtClean="0">
                <a:solidFill>
                  <a:srgbClr val="7030A0"/>
                </a:solidFill>
              </a:rPr>
              <a:t>способностей</a:t>
            </a:r>
            <a:r>
              <a:rPr lang="uk-UA" dirty="0" smtClean="0">
                <a:solidFill>
                  <a:srgbClr val="7030A0"/>
                </a:solidFill>
              </a:rPr>
              <a:t> и </a:t>
            </a:r>
            <a:r>
              <a:rPr lang="uk-UA" dirty="0" err="1" smtClean="0">
                <a:solidFill>
                  <a:srgbClr val="7030A0"/>
                </a:solidFill>
              </a:rPr>
              <a:t>возможностей</a:t>
            </a:r>
            <a:endParaRPr lang="uk-UA" dirty="0" smtClean="0">
              <a:solidFill>
                <a:srgbClr val="7030A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uk-UA" dirty="0" err="1" smtClean="0">
                <a:solidFill>
                  <a:srgbClr val="7030A0"/>
                </a:solidFill>
              </a:rPr>
              <a:t>Подготовка</a:t>
            </a:r>
            <a:r>
              <a:rPr lang="uk-UA" dirty="0" smtClean="0">
                <a:solidFill>
                  <a:srgbClr val="7030A0"/>
                </a:solidFill>
              </a:rPr>
              <a:t> </a:t>
            </a:r>
            <a:r>
              <a:rPr lang="uk-UA" dirty="0" err="1" smtClean="0">
                <a:solidFill>
                  <a:srgbClr val="7030A0"/>
                </a:solidFill>
              </a:rPr>
              <a:t>портфолио</a:t>
            </a:r>
            <a:r>
              <a:rPr lang="uk-UA" dirty="0" smtClean="0">
                <a:solidFill>
                  <a:srgbClr val="7030A0"/>
                </a:solidFill>
              </a:rPr>
              <a:t> </a:t>
            </a:r>
            <a:r>
              <a:rPr lang="uk-UA" dirty="0" err="1" smtClean="0">
                <a:solidFill>
                  <a:srgbClr val="7030A0"/>
                </a:solidFill>
              </a:rPr>
              <a:t>как</a:t>
            </a:r>
            <a:r>
              <a:rPr lang="uk-UA" dirty="0" smtClean="0">
                <a:solidFill>
                  <a:srgbClr val="7030A0"/>
                </a:solidFill>
              </a:rPr>
              <a:t>  основа для </a:t>
            </a:r>
            <a:r>
              <a:rPr lang="uk-UA" dirty="0" err="1" smtClean="0">
                <a:solidFill>
                  <a:srgbClr val="7030A0"/>
                </a:solidFill>
              </a:rPr>
              <a:t>участия</a:t>
            </a:r>
            <a:r>
              <a:rPr lang="uk-UA" dirty="0" smtClean="0">
                <a:solidFill>
                  <a:srgbClr val="7030A0"/>
                </a:solidFill>
              </a:rPr>
              <a:t> в </a:t>
            </a:r>
            <a:r>
              <a:rPr lang="uk-UA" dirty="0" err="1" smtClean="0">
                <a:solidFill>
                  <a:srgbClr val="7030A0"/>
                </a:solidFill>
              </a:rPr>
              <a:t>конкурсных</a:t>
            </a:r>
            <a:r>
              <a:rPr lang="uk-UA" dirty="0" smtClean="0">
                <a:solidFill>
                  <a:srgbClr val="7030A0"/>
                </a:solidFill>
              </a:rPr>
              <a:t> </a:t>
            </a:r>
            <a:r>
              <a:rPr lang="uk-UA" dirty="0" err="1" smtClean="0">
                <a:solidFill>
                  <a:srgbClr val="7030A0"/>
                </a:solidFill>
              </a:rPr>
              <a:t>программах</a:t>
            </a:r>
            <a:r>
              <a:rPr lang="uk-UA" dirty="0" smtClean="0">
                <a:solidFill>
                  <a:srgbClr val="7030A0"/>
                </a:solidFill>
              </a:rPr>
              <a:t> и для </a:t>
            </a:r>
            <a:r>
              <a:rPr lang="uk-UA" dirty="0" err="1" smtClean="0">
                <a:solidFill>
                  <a:srgbClr val="7030A0"/>
                </a:solidFill>
              </a:rPr>
              <a:t>аттестации</a:t>
            </a:r>
            <a:endParaRPr lang="uk-UA" dirty="0" smtClean="0">
              <a:solidFill>
                <a:srgbClr val="7030A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uk-UA" dirty="0" err="1" smtClean="0">
                <a:solidFill>
                  <a:srgbClr val="7030A0"/>
                </a:solidFill>
              </a:rPr>
              <a:t>Объективно</a:t>
            </a:r>
            <a:r>
              <a:rPr lang="uk-UA" dirty="0" smtClean="0">
                <a:solidFill>
                  <a:srgbClr val="7030A0"/>
                </a:solidFill>
              </a:rPr>
              <a:t>  </a:t>
            </a:r>
            <a:r>
              <a:rPr lang="uk-UA" dirty="0" err="1" smtClean="0">
                <a:solidFill>
                  <a:srgbClr val="7030A0"/>
                </a:solidFill>
              </a:rPr>
              <a:t>оценить</a:t>
            </a:r>
            <a:r>
              <a:rPr lang="uk-UA" dirty="0" smtClean="0">
                <a:solidFill>
                  <a:srgbClr val="7030A0"/>
                </a:solidFill>
              </a:rPr>
              <a:t>  </a:t>
            </a:r>
            <a:r>
              <a:rPr lang="uk-UA" dirty="0" err="1" smtClean="0">
                <a:solidFill>
                  <a:srgbClr val="7030A0"/>
                </a:solidFill>
              </a:rPr>
              <a:t>свои</a:t>
            </a:r>
            <a:r>
              <a:rPr lang="uk-UA" dirty="0" smtClean="0">
                <a:solidFill>
                  <a:srgbClr val="7030A0"/>
                </a:solidFill>
              </a:rPr>
              <a:t>  </a:t>
            </a:r>
            <a:r>
              <a:rPr lang="uk-UA" dirty="0" err="1" smtClean="0">
                <a:solidFill>
                  <a:srgbClr val="7030A0"/>
                </a:solidFill>
              </a:rPr>
              <a:t>возможности</a:t>
            </a:r>
            <a:r>
              <a:rPr lang="uk-UA" dirty="0" smtClean="0">
                <a:solidFill>
                  <a:srgbClr val="7030A0"/>
                </a:solidFill>
              </a:rPr>
              <a:t> и </a:t>
            </a:r>
            <a:r>
              <a:rPr lang="uk-UA" dirty="0" err="1" smtClean="0">
                <a:solidFill>
                  <a:srgbClr val="7030A0"/>
                </a:solidFill>
              </a:rPr>
              <a:t>спланировать</a:t>
            </a:r>
            <a:r>
              <a:rPr lang="uk-UA" dirty="0" smtClean="0">
                <a:solidFill>
                  <a:srgbClr val="7030A0"/>
                </a:solidFill>
              </a:rPr>
              <a:t>  свою роботу для </a:t>
            </a:r>
            <a:r>
              <a:rPr lang="uk-UA" dirty="0" err="1" smtClean="0">
                <a:solidFill>
                  <a:srgbClr val="7030A0"/>
                </a:solidFill>
              </a:rPr>
              <a:t>досижения</a:t>
            </a:r>
            <a:r>
              <a:rPr lang="uk-UA" dirty="0" smtClean="0">
                <a:solidFill>
                  <a:srgbClr val="7030A0"/>
                </a:solidFill>
              </a:rPr>
              <a:t> </a:t>
            </a:r>
            <a:r>
              <a:rPr lang="uk-UA" dirty="0" err="1" smtClean="0">
                <a:solidFill>
                  <a:srgbClr val="7030A0"/>
                </a:solidFill>
              </a:rPr>
              <a:t>высоких</a:t>
            </a:r>
            <a:r>
              <a:rPr lang="uk-UA" dirty="0" smtClean="0">
                <a:solidFill>
                  <a:srgbClr val="7030A0"/>
                </a:solidFill>
              </a:rPr>
              <a:t> </a:t>
            </a:r>
            <a:r>
              <a:rPr lang="uk-UA" dirty="0" err="1" smtClean="0">
                <a:solidFill>
                  <a:srgbClr val="7030A0"/>
                </a:solidFill>
              </a:rPr>
              <a:t>результатов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" name="Рисунок 4" descr="па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5000612"/>
            <a:ext cx="207170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453"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smtClean="0">
                <a:solidFill>
                  <a:srgbClr val="C00000"/>
                </a:solidFill>
              </a:rPr>
              <a:t>Педагогическое </a:t>
            </a:r>
            <a:r>
              <a:rPr lang="uk-UA" b="1" dirty="0" smtClean="0">
                <a:solidFill>
                  <a:srgbClr val="C00000"/>
                </a:solidFill>
              </a:rPr>
              <a:t>кредо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  </a:t>
            </a:r>
            <a:endParaRPr lang="ru-RU" dirty="0"/>
          </a:p>
        </p:txBody>
      </p:sp>
      <p:sp>
        <p:nvSpPr>
          <p:cNvPr id="4" name="Лента лицом вниз 3"/>
          <p:cNvSpPr/>
          <p:nvPr/>
        </p:nvSpPr>
        <p:spPr>
          <a:xfrm>
            <a:off x="142844" y="2357430"/>
            <a:ext cx="8643998" cy="3714776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5745" y="3000372"/>
            <a:ext cx="4712509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Учение-это лишь один из лепестков </a:t>
            </a:r>
            <a:r>
              <a:rPr lang="ru-RU" sz="3200" b="0" cap="none" spc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того  цветка, которое </a:t>
            </a:r>
            <a:r>
              <a:rPr lang="ru-RU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называется воспитанием. В.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А.</a:t>
            </a:r>
            <a:r>
              <a:rPr lang="ru-RU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Сухомлинский.</a:t>
            </a:r>
          </a:p>
          <a:p>
            <a:pPr algn="ctr"/>
            <a:endParaRPr lang="ru-RU" sz="32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3391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uk-UA" dirty="0" err="1" smtClean="0">
                <a:solidFill>
                  <a:srgbClr val="7030A0"/>
                </a:solidFill>
              </a:rPr>
              <a:t>Общие</a:t>
            </a:r>
            <a:r>
              <a:rPr lang="uk-UA" dirty="0" smtClean="0">
                <a:solidFill>
                  <a:srgbClr val="7030A0"/>
                </a:solidFill>
              </a:rPr>
              <a:t> </a:t>
            </a:r>
            <a:r>
              <a:rPr lang="uk-UA" dirty="0" err="1" smtClean="0">
                <a:solidFill>
                  <a:srgbClr val="7030A0"/>
                </a:solidFill>
              </a:rPr>
              <a:t>сведения</a:t>
            </a:r>
            <a:r>
              <a:rPr lang="uk-UA" dirty="0" smtClean="0">
                <a:solidFill>
                  <a:srgbClr val="7030A0"/>
                </a:solidFill>
              </a:rPr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uk-UA" dirty="0" smtClean="0"/>
              <a:t>                               Дата </a:t>
            </a:r>
            <a:r>
              <a:rPr lang="uk-UA" dirty="0" err="1" smtClean="0"/>
              <a:t>рождения</a:t>
            </a:r>
            <a:r>
              <a:rPr lang="uk-UA" dirty="0" smtClean="0"/>
              <a:t>: </a:t>
            </a:r>
            <a:r>
              <a:rPr lang="uk-UA" dirty="0" smtClean="0">
                <a:solidFill>
                  <a:srgbClr val="FF0000"/>
                </a:solidFill>
              </a:rPr>
              <a:t>9.04.1985</a:t>
            </a:r>
          </a:p>
          <a:p>
            <a:pPr algn="just"/>
            <a:r>
              <a:rPr lang="uk-UA" dirty="0" smtClean="0">
                <a:solidFill>
                  <a:srgbClr val="002060"/>
                </a:solidFill>
              </a:rPr>
              <a:t>                           </a:t>
            </a:r>
            <a:r>
              <a:rPr lang="uk-UA" dirty="0" err="1" smtClean="0">
                <a:solidFill>
                  <a:srgbClr val="002060"/>
                </a:solidFill>
              </a:rPr>
              <a:t>Образование</a:t>
            </a:r>
            <a:r>
              <a:rPr lang="uk-UA" dirty="0" smtClean="0">
                <a:solidFill>
                  <a:srgbClr val="002060"/>
                </a:solidFill>
              </a:rPr>
              <a:t>: </a:t>
            </a:r>
            <a:r>
              <a:rPr lang="uk-UA" sz="2400" dirty="0" err="1" smtClean="0">
                <a:solidFill>
                  <a:srgbClr val="FF0000"/>
                </a:solidFill>
              </a:rPr>
              <a:t>высшее</a:t>
            </a:r>
            <a:r>
              <a:rPr lang="uk-UA" sz="2400" dirty="0" smtClean="0">
                <a:solidFill>
                  <a:srgbClr val="FF0000"/>
                </a:solidFill>
              </a:rPr>
              <a:t>, </a:t>
            </a:r>
            <a:r>
              <a:rPr lang="uk-UA" sz="2400" dirty="0" err="1" smtClean="0">
                <a:solidFill>
                  <a:srgbClr val="FF0000"/>
                </a:solidFill>
              </a:rPr>
              <a:t>Кировоградский</a:t>
            </a:r>
            <a:r>
              <a:rPr lang="uk-UA" sz="2400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uk-UA" sz="2400" dirty="0" smtClean="0">
                <a:solidFill>
                  <a:srgbClr val="FF0000"/>
                </a:solidFill>
              </a:rPr>
              <a:t>                              </a:t>
            </a:r>
            <a:r>
              <a:rPr lang="uk-UA" sz="2400" dirty="0" err="1" smtClean="0">
                <a:solidFill>
                  <a:srgbClr val="FF0000"/>
                </a:solidFill>
              </a:rPr>
              <a:t>педагогический</a:t>
            </a:r>
            <a:r>
              <a:rPr lang="uk-UA" sz="2400" dirty="0" smtClean="0">
                <a:solidFill>
                  <a:srgbClr val="FF0000"/>
                </a:solidFill>
              </a:rPr>
              <a:t> </a:t>
            </a:r>
            <a:r>
              <a:rPr lang="uk-UA" sz="2400" dirty="0" err="1" smtClean="0">
                <a:solidFill>
                  <a:srgbClr val="FF0000"/>
                </a:solidFill>
              </a:rPr>
              <a:t>университет</a:t>
            </a:r>
            <a:r>
              <a:rPr lang="uk-UA" sz="2400" dirty="0" smtClean="0">
                <a:solidFill>
                  <a:srgbClr val="FF0000"/>
                </a:solidFill>
              </a:rPr>
              <a:t> </a:t>
            </a:r>
            <a:r>
              <a:rPr lang="uk-UA" sz="2400" dirty="0" err="1" smtClean="0">
                <a:solidFill>
                  <a:srgbClr val="FF0000"/>
                </a:solidFill>
              </a:rPr>
              <a:t>им.В.Винниченка</a:t>
            </a:r>
            <a:endParaRPr lang="uk-UA" sz="2400" dirty="0" smtClean="0">
              <a:solidFill>
                <a:srgbClr val="FF0000"/>
              </a:solidFill>
            </a:endParaRPr>
          </a:p>
          <a:p>
            <a:pPr algn="just"/>
            <a:r>
              <a:rPr lang="uk-UA" sz="2000" dirty="0" err="1" smtClean="0">
                <a:solidFill>
                  <a:srgbClr val="FF0000"/>
                </a:solidFill>
              </a:rPr>
              <a:t>.В.Винниченка</a:t>
            </a:r>
            <a:endParaRPr lang="uk-UA" sz="2000" dirty="0" smtClean="0">
              <a:solidFill>
                <a:srgbClr val="FF0000"/>
              </a:solidFill>
            </a:endParaRPr>
          </a:p>
          <a:p>
            <a:r>
              <a:rPr lang="uk-UA" dirty="0" smtClean="0">
                <a:solidFill>
                  <a:srgbClr val="FF0000"/>
                </a:solidFill>
              </a:rPr>
              <a:t>                        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                               </a:t>
            </a:r>
            <a:r>
              <a:rPr lang="uk-UA" dirty="0" err="1" smtClean="0"/>
              <a:t>Специальность</a:t>
            </a:r>
            <a:r>
              <a:rPr lang="uk-UA" dirty="0" smtClean="0"/>
              <a:t>: 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err="1" smtClean="0">
                <a:solidFill>
                  <a:srgbClr val="FF0000"/>
                </a:solidFill>
              </a:rPr>
              <a:t>английский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err="1" smtClean="0">
                <a:solidFill>
                  <a:srgbClr val="FF0000"/>
                </a:solidFill>
              </a:rPr>
              <a:t>язык</a:t>
            </a:r>
            <a:r>
              <a:rPr lang="uk-UA" dirty="0" smtClean="0">
                <a:solidFill>
                  <a:srgbClr val="FF0000"/>
                </a:solidFill>
              </a:rPr>
              <a:t>  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                               </a:t>
            </a:r>
            <a:r>
              <a:rPr lang="uk-UA" dirty="0" err="1" smtClean="0">
                <a:solidFill>
                  <a:srgbClr val="FF0000"/>
                </a:solidFill>
              </a:rPr>
              <a:t>зарубежная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err="1" smtClean="0">
                <a:solidFill>
                  <a:srgbClr val="FF0000"/>
                </a:solidFill>
              </a:rPr>
              <a:t>литература</a:t>
            </a:r>
            <a:r>
              <a:rPr lang="uk-UA" dirty="0" smtClean="0">
                <a:solidFill>
                  <a:srgbClr val="FF0000"/>
                </a:solidFill>
              </a:rPr>
              <a:t>, </a:t>
            </a:r>
            <a:r>
              <a:rPr lang="uk-UA" dirty="0" err="1" smtClean="0">
                <a:solidFill>
                  <a:srgbClr val="FF0000"/>
                </a:solidFill>
              </a:rPr>
              <a:t>украинский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err="1" smtClean="0">
                <a:solidFill>
                  <a:srgbClr val="FF0000"/>
                </a:solidFill>
              </a:rPr>
              <a:t>язык</a:t>
            </a:r>
            <a:r>
              <a:rPr lang="uk-UA" dirty="0" smtClean="0">
                <a:solidFill>
                  <a:srgbClr val="FF0000"/>
                </a:solidFill>
              </a:rPr>
              <a:t> и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                               </a:t>
            </a:r>
            <a:r>
              <a:rPr lang="uk-UA" dirty="0" err="1" smtClean="0">
                <a:solidFill>
                  <a:srgbClr val="FF0000"/>
                </a:solidFill>
              </a:rPr>
              <a:t>литература</a:t>
            </a:r>
            <a:r>
              <a:rPr lang="uk-UA" dirty="0" smtClean="0">
                <a:solidFill>
                  <a:srgbClr val="FF0000"/>
                </a:solidFill>
              </a:rPr>
              <a:t>                  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                               </a:t>
            </a:r>
            <a:r>
              <a:rPr lang="uk-UA" dirty="0" err="1" smtClean="0"/>
              <a:t>Педагогический</a:t>
            </a:r>
            <a:r>
              <a:rPr lang="uk-UA" dirty="0" smtClean="0"/>
              <a:t> стаж: </a:t>
            </a:r>
            <a:r>
              <a:rPr lang="uk-UA" dirty="0" smtClean="0">
                <a:solidFill>
                  <a:srgbClr val="FF0000"/>
                </a:solidFill>
              </a:rPr>
              <a:t>7 лет              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                               </a:t>
            </a:r>
            <a:r>
              <a:rPr lang="uk-UA" dirty="0" err="1" smtClean="0"/>
              <a:t>Должность</a:t>
            </a:r>
            <a:r>
              <a:rPr lang="uk-UA" dirty="0" smtClean="0"/>
              <a:t>: </a:t>
            </a:r>
            <a:r>
              <a:rPr lang="uk-UA" dirty="0" smtClean="0">
                <a:solidFill>
                  <a:srgbClr val="FF0000"/>
                </a:solidFill>
              </a:rPr>
              <a:t>учитель </a:t>
            </a:r>
            <a:r>
              <a:rPr lang="uk-UA" dirty="0" err="1" smtClean="0">
                <a:solidFill>
                  <a:srgbClr val="FF0000"/>
                </a:solidFill>
              </a:rPr>
              <a:t>английского</a:t>
            </a:r>
            <a:r>
              <a:rPr lang="uk-UA" dirty="0" smtClean="0">
                <a:solidFill>
                  <a:srgbClr val="FF0000"/>
                </a:solidFill>
              </a:rPr>
              <a:t>  </a:t>
            </a:r>
            <a:r>
              <a:rPr lang="uk-UA" dirty="0" err="1" smtClean="0">
                <a:solidFill>
                  <a:srgbClr val="FF0000"/>
                </a:solidFill>
              </a:rPr>
              <a:t>языка</a:t>
            </a:r>
            <a:endParaRPr lang="uk-UA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                                                 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                                                                       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221457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2185a019a7715a25134a3b0a7370d455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84">
            <a:off x="633200" y="4276033"/>
            <a:ext cx="1677987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95889810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5143512"/>
            <a:ext cx="1039812" cy="123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156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Oval 5"/>
          <p:cNvSpPr>
            <a:spLocks noChangeArrowheads="1"/>
          </p:cNvSpPr>
          <p:nvPr/>
        </p:nvSpPr>
        <p:spPr bwMode="auto">
          <a:xfrm>
            <a:off x="2571736" y="1428736"/>
            <a:ext cx="3527425" cy="3095625"/>
          </a:xfrm>
          <a:prstGeom prst="ellipse">
            <a:avLst/>
          </a:prstGeom>
          <a:gradFill rotWithShape="1">
            <a:gsLst>
              <a:gs pos="0">
                <a:srgbClr val="3333CC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078" name="Oval 6"/>
          <p:cNvSpPr>
            <a:spLocks noChangeArrowheads="1"/>
          </p:cNvSpPr>
          <p:nvPr/>
        </p:nvSpPr>
        <p:spPr bwMode="auto">
          <a:xfrm>
            <a:off x="2786050" y="1643050"/>
            <a:ext cx="3071812" cy="2643187"/>
          </a:xfrm>
          <a:prstGeom prst="ellips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5338094" y="0"/>
            <a:ext cx="3805906" cy="1928802"/>
          </a:xfrm>
          <a:prstGeom prst="wedgeRectCallout">
            <a:avLst>
              <a:gd name="adj1" fmla="val -35335"/>
              <a:gd name="adj2" fmla="val 104858"/>
            </a:avLst>
          </a:prstGeom>
          <a:gradFill rotWithShape="1">
            <a:gsLst>
              <a:gs pos="0">
                <a:srgbClr val="0099CC"/>
              </a:gs>
              <a:gs pos="50000">
                <a:schemeClr val="bg1"/>
              </a:gs>
              <a:gs pos="100000">
                <a:srgbClr val="0099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66CC">
                <a:alpha val="50000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uk-UA" sz="2400" b="1" dirty="0" err="1" smtClean="0">
                <a:solidFill>
                  <a:srgbClr val="000066"/>
                </a:solidFill>
              </a:rPr>
              <a:t>Участие</a:t>
            </a:r>
            <a:r>
              <a:rPr lang="uk-UA" sz="2400" b="1" dirty="0" smtClean="0">
                <a:solidFill>
                  <a:srgbClr val="000066"/>
                </a:solidFill>
              </a:rPr>
              <a:t> в  </a:t>
            </a:r>
            <a:r>
              <a:rPr lang="uk-UA" sz="2400" b="1" dirty="0" err="1" smtClean="0">
                <a:solidFill>
                  <a:srgbClr val="000066"/>
                </a:solidFill>
              </a:rPr>
              <a:t>профессиональных</a:t>
            </a:r>
            <a:r>
              <a:rPr lang="uk-UA" sz="2400" b="1" dirty="0" smtClean="0">
                <a:solidFill>
                  <a:srgbClr val="000066"/>
                </a:solidFill>
              </a:rPr>
              <a:t> и </a:t>
            </a:r>
            <a:r>
              <a:rPr lang="uk-UA" sz="2400" b="1" dirty="0" err="1" smtClean="0">
                <a:solidFill>
                  <a:srgbClr val="000066"/>
                </a:solidFill>
              </a:rPr>
              <a:t>творческих</a:t>
            </a:r>
            <a:r>
              <a:rPr lang="uk-UA" sz="2400" b="1" dirty="0" smtClean="0">
                <a:solidFill>
                  <a:srgbClr val="000066"/>
                </a:solidFill>
              </a:rPr>
              <a:t>  </a:t>
            </a:r>
            <a:r>
              <a:rPr lang="uk-UA" sz="2400" b="1" dirty="0" err="1" smtClean="0">
                <a:solidFill>
                  <a:srgbClr val="000066"/>
                </a:solidFill>
              </a:rPr>
              <a:t>педагогических</a:t>
            </a:r>
            <a:r>
              <a:rPr lang="uk-UA" sz="2400" b="1" dirty="0" smtClean="0">
                <a:solidFill>
                  <a:srgbClr val="000066"/>
                </a:solidFill>
              </a:rPr>
              <a:t> конкурсах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3080" name="AutoShape 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0122" y="5557967"/>
            <a:ext cx="2952750" cy="1081088"/>
          </a:xfrm>
          <a:prstGeom prst="wedgeRectCallout">
            <a:avLst>
              <a:gd name="adj1" fmla="val 52111"/>
              <a:gd name="adj2" fmla="val -132752"/>
            </a:avLst>
          </a:prstGeom>
          <a:gradFill rotWithShape="1">
            <a:gsLst>
              <a:gs pos="0">
                <a:schemeClr val="bg1"/>
              </a:gs>
              <a:gs pos="50000">
                <a:srgbClr val="66FF66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6600">
                <a:alpha val="50000"/>
              </a:srgbClr>
            </a:outerShdw>
          </a:effectLst>
        </p:spPr>
        <p:txBody>
          <a:bodyPr/>
          <a:lstStyle/>
          <a:p>
            <a:pPr lvl="0" algn="ctr"/>
            <a:r>
              <a:rPr lang="uk-UA" sz="2400" b="1" dirty="0" smtClean="0">
                <a:solidFill>
                  <a:srgbClr val="006600"/>
                </a:solidFill>
              </a:rPr>
              <a:t>Учасник клуба </a:t>
            </a:r>
            <a:r>
              <a:rPr lang="uk-UA" sz="2400" b="1" dirty="0" err="1" smtClean="0">
                <a:solidFill>
                  <a:srgbClr val="006600"/>
                </a:solidFill>
              </a:rPr>
              <a:t>молодых</a:t>
            </a:r>
            <a:r>
              <a:rPr lang="uk-UA" sz="2400" b="1" dirty="0" smtClean="0">
                <a:solidFill>
                  <a:srgbClr val="006600"/>
                </a:solidFill>
              </a:rPr>
              <a:t> </a:t>
            </a:r>
            <a:r>
              <a:rPr lang="uk-UA" sz="2400" b="1" dirty="0" err="1" smtClean="0">
                <a:solidFill>
                  <a:srgbClr val="006600"/>
                </a:solidFill>
              </a:rPr>
              <a:t>педагогов</a:t>
            </a:r>
            <a:endParaRPr lang="uk-UA" sz="2400" b="1" dirty="0" smtClean="0">
              <a:solidFill>
                <a:srgbClr val="006600"/>
              </a:solidFill>
            </a:endParaRPr>
          </a:p>
        </p:txBody>
      </p:sp>
      <p:sp>
        <p:nvSpPr>
          <p:cNvPr id="3081" name="AutoShape 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14282" y="0"/>
            <a:ext cx="4029984" cy="1311261"/>
          </a:xfrm>
          <a:prstGeom prst="wedgeRectCallout">
            <a:avLst>
              <a:gd name="adj1" fmla="val -576"/>
              <a:gd name="adj2" fmla="val 108904"/>
            </a:avLst>
          </a:prstGeom>
          <a:gradFill rotWithShape="1">
            <a:gsLst>
              <a:gs pos="0">
                <a:srgbClr val="CC3399"/>
              </a:gs>
              <a:gs pos="50000">
                <a:schemeClr val="bg1"/>
              </a:gs>
              <a:gs pos="100000">
                <a:srgbClr val="CC33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rgbClr val="660066">
                <a:alpha val="50000"/>
              </a:srgbClr>
            </a:outerShdw>
          </a:effectLst>
        </p:spPr>
        <p:txBody>
          <a:bodyPr/>
          <a:lstStyle/>
          <a:p>
            <a:pPr algn="ctr">
              <a:defRPr/>
            </a:pPr>
            <a:endParaRPr lang="ru-RU" sz="2000" b="1" dirty="0" smtClean="0">
              <a:solidFill>
                <a:srgbClr val="660066"/>
              </a:solidFill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rgbClr val="660066"/>
                </a:solidFill>
              </a:rPr>
              <a:t>Учитель предмета: </a:t>
            </a:r>
          </a:p>
          <a:p>
            <a:pPr algn="ctr">
              <a:defRPr/>
            </a:pPr>
            <a:r>
              <a:rPr lang="uk-UA" sz="2000" b="1" dirty="0" err="1" smtClean="0">
                <a:solidFill>
                  <a:srgbClr val="660066"/>
                </a:solidFill>
              </a:rPr>
              <a:t>английский</a:t>
            </a:r>
            <a:r>
              <a:rPr lang="uk-UA" sz="2000" b="1" dirty="0" smtClean="0">
                <a:solidFill>
                  <a:srgbClr val="660066"/>
                </a:solidFill>
              </a:rPr>
              <a:t>  </a:t>
            </a:r>
            <a:r>
              <a:rPr lang="uk-UA" sz="2000" b="1" dirty="0" err="1" smtClean="0">
                <a:solidFill>
                  <a:srgbClr val="660066"/>
                </a:solidFill>
              </a:rPr>
              <a:t>язык</a:t>
            </a:r>
            <a:endParaRPr lang="ru-RU" sz="2000" b="1" dirty="0">
              <a:solidFill>
                <a:srgbClr val="660066"/>
              </a:solidFill>
            </a:endParaRPr>
          </a:p>
        </p:txBody>
      </p:sp>
      <p:sp>
        <p:nvSpPr>
          <p:cNvPr id="3082" name="AutoShape 1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429124" y="5072074"/>
            <a:ext cx="4714876" cy="1602488"/>
          </a:xfrm>
          <a:prstGeom prst="wedgeRectCallout">
            <a:avLst>
              <a:gd name="adj1" fmla="val -43430"/>
              <a:gd name="adj2" fmla="val -88427"/>
            </a:avLst>
          </a:prstGeom>
          <a:gradFill flip="none" rotWithShape="1">
            <a:gsLst>
              <a:gs pos="0">
                <a:srgbClr val="FFFFFF"/>
              </a:gs>
              <a:gs pos="30000">
                <a:srgbClr val="E8B2AE"/>
              </a:gs>
              <a:gs pos="70000">
                <a:srgbClr val="E28686"/>
              </a:gs>
              <a:gs pos="100000">
                <a:srgbClr val="663012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rgbClr val="800000">
                <a:alpha val="50000"/>
              </a:srgbClr>
            </a:outerShdw>
          </a:effectLst>
        </p:spPr>
        <p:txBody>
          <a:bodyPr/>
          <a:lstStyle/>
          <a:p>
            <a:pPr lvl="0"/>
            <a:endParaRPr lang="uk-UA" sz="2000" b="1" dirty="0" smtClean="0">
              <a:solidFill>
                <a:srgbClr val="FF0000"/>
              </a:solidFill>
            </a:endParaRPr>
          </a:p>
          <a:p>
            <a:pPr lvl="0"/>
            <a:r>
              <a:rPr lang="uk-UA" sz="2000" b="1" dirty="0" err="1" smtClean="0">
                <a:solidFill>
                  <a:srgbClr val="FF0000"/>
                </a:solidFill>
              </a:rPr>
              <a:t>Участие</a:t>
            </a:r>
            <a:r>
              <a:rPr lang="uk-UA" sz="2000" b="1" dirty="0" smtClean="0">
                <a:solidFill>
                  <a:srgbClr val="FF0000"/>
                </a:solidFill>
              </a:rPr>
              <a:t> в </a:t>
            </a:r>
            <a:r>
              <a:rPr lang="uk-UA" sz="2000" b="1" dirty="0" err="1" smtClean="0">
                <a:solidFill>
                  <a:srgbClr val="FF0000"/>
                </a:solidFill>
              </a:rPr>
              <a:t>международной</a:t>
            </a:r>
            <a:r>
              <a:rPr lang="uk-UA" sz="2000" b="1" dirty="0" smtClean="0">
                <a:solidFill>
                  <a:srgbClr val="FF0000"/>
                </a:solidFill>
              </a:rPr>
              <a:t> </a:t>
            </a:r>
            <a:r>
              <a:rPr lang="uk-UA" sz="2000" b="1" dirty="0" err="1" smtClean="0">
                <a:solidFill>
                  <a:srgbClr val="FF0000"/>
                </a:solidFill>
              </a:rPr>
              <a:t>ярмарке</a:t>
            </a:r>
            <a:r>
              <a:rPr lang="uk-UA" sz="2000" b="1" dirty="0" smtClean="0">
                <a:solidFill>
                  <a:srgbClr val="FF0000"/>
                </a:solidFill>
              </a:rPr>
              <a:t> </a:t>
            </a:r>
            <a:r>
              <a:rPr lang="uk-UA" sz="2000" b="1" dirty="0" err="1" smtClean="0">
                <a:solidFill>
                  <a:srgbClr val="FF0000"/>
                </a:solidFill>
              </a:rPr>
              <a:t>социально-педагогических</a:t>
            </a:r>
            <a:r>
              <a:rPr lang="uk-UA" sz="2000" b="1" dirty="0" smtClean="0">
                <a:solidFill>
                  <a:srgbClr val="FF0000"/>
                </a:solidFill>
              </a:rPr>
              <a:t> </a:t>
            </a:r>
            <a:r>
              <a:rPr lang="uk-UA" sz="2000" b="1" dirty="0" err="1" smtClean="0">
                <a:solidFill>
                  <a:srgbClr val="FF0000"/>
                </a:solidFill>
              </a:rPr>
              <a:t>инноваций</a:t>
            </a:r>
            <a:r>
              <a:rPr lang="uk-UA" sz="2000" b="1" dirty="0" smtClean="0">
                <a:solidFill>
                  <a:srgbClr val="FF0000"/>
                </a:solidFill>
              </a:rPr>
              <a:t>.</a:t>
            </a:r>
            <a:endParaRPr lang="uk-UA" sz="2000" b="1" dirty="0">
              <a:solidFill>
                <a:srgbClr val="FF0000"/>
              </a:solidFill>
            </a:endParaRPr>
          </a:p>
        </p:txBody>
      </p:sp>
      <p:sp>
        <p:nvSpPr>
          <p:cNvPr id="3083" name="AutoShape 1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28559" y="3286124"/>
            <a:ext cx="2514615" cy="1718455"/>
          </a:xfrm>
          <a:prstGeom prst="wedgeRectCallout">
            <a:avLst>
              <a:gd name="adj1" fmla="val 44030"/>
              <a:gd name="adj2" fmla="val -79676"/>
            </a:avLst>
          </a:prstGeom>
          <a:gradFill rotWithShape="1">
            <a:gsLst>
              <a:gs pos="0">
                <a:srgbClr val="FF3300"/>
              </a:gs>
              <a:gs pos="50000">
                <a:schemeClr val="bg1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rgbClr val="FF0000">
                <a:alpha val="50000"/>
              </a:srgbClr>
            </a:outerShdw>
          </a:effectLst>
        </p:spPr>
        <p:txBody>
          <a:bodyPr/>
          <a:lstStyle/>
          <a:p>
            <a:pPr lvl="0"/>
            <a:endParaRPr lang="uk-UA" sz="2000" b="1" dirty="0" smtClean="0">
              <a:solidFill>
                <a:srgbClr val="FF0000"/>
              </a:solidFill>
            </a:endParaRPr>
          </a:p>
          <a:p>
            <a:pPr lvl="0"/>
            <a:r>
              <a:rPr lang="uk-UA" sz="2000" b="1" dirty="0" err="1" smtClean="0">
                <a:solidFill>
                  <a:srgbClr val="FF0000"/>
                </a:solidFill>
              </a:rPr>
              <a:t>Участие</a:t>
            </a:r>
            <a:r>
              <a:rPr lang="uk-UA" sz="2000" b="1" dirty="0" smtClean="0">
                <a:solidFill>
                  <a:srgbClr val="FF0000"/>
                </a:solidFill>
              </a:rPr>
              <a:t> </a:t>
            </a:r>
            <a:r>
              <a:rPr lang="uk-UA" sz="2000" b="1" dirty="0" err="1" smtClean="0">
                <a:solidFill>
                  <a:srgbClr val="FF0000"/>
                </a:solidFill>
              </a:rPr>
              <a:t>во</a:t>
            </a:r>
            <a:r>
              <a:rPr lang="uk-UA" sz="2000" b="1" dirty="0" smtClean="0">
                <a:solidFill>
                  <a:srgbClr val="FF0000"/>
                </a:solidFill>
              </a:rPr>
              <a:t> </a:t>
            </a:r>
            <a:r>
              <a:rPr lang="uk-UA" sz="2000" b="1" dirty="0" err="1" smtClean="0">
                <a:solidFill>
                  <a:srgbClr val="FF0000"/>
                </a:solidFill>
              </a:rPr>
              <a:t>внеклассных</a:t>
            </a:r>
            <a:r>
              <a:rPr lang="uk-UA" sz="2000" b="1" dirty="0" smtClean="0">
                <a:solidFill>
                  <a:srgbClr val="FF0000"/>
                </a:solidFill>
              </a:rPr>
              <a:t> </a:t>
            </a:r>
            <a:r>
              <a:rPr lang="uk-UA" sz="2000" b="1" dirty="0" err="1" smtClean="0">
                <a:solidFill>
                  <a:srgbClr val="FF0000"/>
                </a:solidFill>
              </a:rPr>
              <a:t>мероприятиях</a:t>
            </a:r>
            <a:endParaRPr lang="uk-UA" sz="20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 flipH="1">
            <a:off x="6715138" y="3214686"/>
            <a:ext cx="2428862" cy="1214448"/>
          </a:xfrm>
          <a:prstGeom prst="wedgeRectCallout">
            <a:avLst>
              <a:gd name="adj1" fmla="val 76956"/>
              <a:gd name="adj2" fmla="val -61318"/>
            </a:avLst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FF05"/>
              </a:gs>
              <a:gs pos="100000">
                <a:srgbClr val="F1737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 err="1" smtClean="0">
                <a:solidFill>
                  <a:srgbClr val="C00000"/>
                </a:solidFill>
              </a:rPr>
              <a:t>Классный</a:t>
            </a:r>
            <a:r>
              <a:rPr lang="uk-UA" sz="2000" b="1" dirty="0" smtClean="0">
                <a:solidFill>
                  <a:srgbClr val="C00000"/>
                </a:solidFill>
              </a:rPr>
              <a:t> </a:t>
            </a:r>
            <a:r>
              <a:rPr lang="uk-UA" sz="2000" b="1" dirty="0" err="1" smtClean="0">
                <a:solidFill>
                  <a:srgbClr val="C00000"/>
                </a:solidFill>
              </a:rPr>
              <a:t>руководитель</a:t>
            </a:r>
            <a:endParaRPr lang="uk-UA" sz="2000" b="1" dirty="0" smtClean="0"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uk-UA" sz="2000" b="1" dirty="0" smtClean="0">
                <a:solidFill>
                  <a:srgbClr val="C00000"/>
                </a:solidFill>
              </a:rPr>
              <a:t>7г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1670" y="2357430"/>
            <a:ext cx="457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Monotype Corsiva" pitchFamily="66" charset="0"/>
              </a:rPr>
              <a:t>Педагогическая деятельность</a:t>
            </a: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Награды </a:t>
            </a:r>
            <a:endParaRPr lang="ru-RU" dirty="0"/>
          </a:p>
        </p:txBody>
      </p:sp>
      <p:pic>
        <p:nvPicPr>
          <p:cNvPr id="4" name="Содержимое 3" descr="ima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Перечень </a:t>
            </a:r>
            <a:r>
              <a:rPr lang="uk-UA" dirty="0" err="1" smtClean="0"/>
              <a:t>открытых</a:t>
            </a:r>
            <a:r>
              <a:rPr lang="uk-UA" dirty="0" smtClean="0"/>
              <a:t> </a:t>
            </a:r>
            <a:r>
              <a:rPr lang="uk-UA" dirty="0" err="1" smtClean="0"/>
              <a:t>уроков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1"/>
          <a:ext cx="8229600" cy="3632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4470"/>
                <a:gridCol w="1785950"/>
                <a:gridCol w="4829180"/>
              </a:tblGrid>
              <a:tr h="922335"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>
                          <a:solidFill>
                            <a:schemeClr val="bg1"/>
                          </a:solidFill>
                        </a:rPr>
                        <a:t>Дата</a:t>
                      </a:r>
                      <a:endParaRPr lang="ru-RU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err="1" smtClean="0"/>
                        <a:t>Класс</a:t>
                      </a:r>
                      <a:r>
                        <a:rPr lang="uk-UA" sz="2800" baseline="0" dirty="0" smtClean="0"/>
                        <a:t>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err="1" smtClean="0"/>
                        <a:t>Цель</a:t>
                      </a:r>
                      <a:r>
                        <a:rPr lang="uk-UA" sz="2800" baseline="0" dirty="0" smtClean="0"/>
                        <a:t> </a:t>
                      </a:r>
                      <a:endParaRPr lang="ru-RU" sz="2800" dirty="0"/>
                    </a:p>
                  </a:txBody>
                  <a:tcPr/>
                </a:tc>
              </a:tr>
              <a:tr h="1355202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chemeClr val="tx1"/>
                          </a:solidFill>
                        </a:rPr>
                        <a:t>18.01.2012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5г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>
                          <a:solidFill>
                            <a:schemeClr val="tx1"/>
                          </a:solidFill>
                        </a:rPr>
                        <a:t>Воспитание</a:t>
                      </a:r>
                      <a:r>
                        <a:rPr lang="uk-UA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uk-UA" dirty="0" err="1" smtClean="0">
                          <a:solidFill>
                            <a:schemeClr val="tx1"/>
                          </a:solidFill>
                        </a:rPr>
                        <a:t>интересов</a:t>
                      </a:r>
                      <a:r>
                        <a:rPr lang="uk-UA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dirty="0" smtClean="0">
                          <a:solidFill>
                            <a:schemeClr val="tx1"/>
                          </a:solidFill>
                        </a:rPr>
                        <a:t>  к</a:t>
                      </a:r>
                      <a:r>
                        <a:rPr lang="uk-UA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dirty="0" err="1" smtClean="0">
                          <a:solidFill>
                            <a:schemeClr val="tx1"/>
                          </a:solidFill>
                        </a:rPr>
                        <a:t>культуре</a:t>
                      </a:r>
                      <a:r>
                        <a:rPr lang="uk-UA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dirty="0" err="1" smtClean="0">
                          <a:solidFill>
                            <a:schemeClr val="tx1"/>
                          </a:solidFill>
                        </a:rPr>
                        <a:t>Великобритании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55202">
                <a:tc>
                  <a:txBody>
                    <a:bodyPr/>
                    <a:lstStyle/>
                    <a:p>
                      <a:r>
                        <a:rPr lang="uk-UA" sz="2400" dirty="0" smtClean="0"/>
                        <a:t>14.03.2013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7д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Защита</a:t>
                      </a:r>
                      <a:r>
                        <a:rPr lang="uk-UA" baseline="0" dirty="0" smtClean="0"/>
                        <a:t> </a:t>
                      </a:r>
                      <a:r>
                        <a:rPr lang="uk-UA" baseline="0" dirty="0" err="1" smtClean="0"/>
                        <a:t>учеников</a:t>
                      </a:r>
                      <a:r>
                        <a:rPr lang="uk-UA" baseline="0" dirty="0" smtClean="0"/>
                        <a:t> </a:t>
                      </a:r>
                      <a:r>
                        <a:rPr lang="uk-UA" baseline="0" dirty="0" err="1" smtClean="0"/>
                        <a:t>пректов</a:t>
                      </a:r>
                      <a:r>
                        <a:rPr lang="uk-UA" dirty="0" smtClean="0"/>
                        <a:t> по</a:t>
                      </a:r>
                      <a:r>
                        <a:rPr lang="uk-UA" baseline="0" dirty="0" smtClean="0"/>
                        <a:t> </a:t>
                      </a:r>
                      <a:r>
                        <a:rPr lang="uk-UA" baseline="0" dirty="0" err="1" smtClean="0"/>
                        <a:t>теме</a:t>
                      </a:r>
                      <a:r>
                        <a:rPr lang="uk-UA" dirty="0" smtClean="0"/>
                        <a:t>: </a:t>
                      </a:r>
                      <a:r>
                        <a:rPr lang="uk-UA" dirty="0" err="1" smtClean="0"/>
                        <a:t>“Проблемы</a:t>
                      </a:r>
                      <a:r>
                        <a:rPr lang="uk-UA" dirty="0" smtClean="0"/>
                        <a:t>  </a:t>
                      </a:r>
                      <a:r>
                        <a:rPr lang="uk-UA" dirty="0" err="1" smtClean="0"/>
                        <a:t>окружающей</a:t>
                      </a:r>
                      <a:r>
                        <a:rPr lang="uk-UA" baseline="0" dirty="0" smtClean="0"/>
                        <a:t>  </a:t>
                      </a:r>
                      <a:r>
                        <a:rPr lang="uk-UA" baseline="0" dirty="0" err="1" smtClean="0"/>
                        <a:t>среды</a:t>
                      </a:r>
                      <a:r>
                        <a:rPr lang="uk-UA" dirty="0" smtClean="0"/>
                        <a:t> ”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Tm="2891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5719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500043"/>
          <a:ext cx="8229600" cy="5824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Tm="2969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1278</TotalTime>
  <Words>238</Words>
  <Application>Microsoft Office PowerPoint</Application>
  <PresentationFormat>Экран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2014г. Портфолио Терновой  Екатерины Анатольевны</vt:lpstr>
      <vt:lpstr>Слайд 2</vt:lpstr>
      <vt:lpstr>Цель портфолио</vt:lpstr>
      <vt:lpstr>Педагогическое кредо</vt:lpstr>
      <vt:lpstr>Общие сведения </vt:lpstr>
      <vt:lpstr>Слайд 6</vt:lpstr>
      <vt:lpstr>Награды </vt:lpstr>
      <vt:lpstr>Перечень открытых уроков</vt:lpstr>
      <vt:lpstr> </vt:lpstr>
      <vt:lpstr>Розработки внеклассных мероприятий </vt:lpstr>
      <vt:lpstr>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2012 р. Портфоліо Тернової  Катерини Анатоліївни</dc:title>
  <dc:creator>Admin</dc:creator>
  <cp:lastModifiedBy>k</cp:lastModifiedBy>
  <cp:revision>56</cp:revision>
  <dcterms:created xsi:type="dcterms:W3CDTF">2012-04-07T12:05:31Z</dcterms:created>
  <dcterms:modified xsi:type="dcterms:W3CDTF">2014-08-21T09:06:30Z</dcterms:modified>
</cp:coreProperties>
</file>