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8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3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714752"/>
            <a:ext cx="8458200" cy="264320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Петропавловская крепость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8"/>
            <a:ext cx="8458200" cy="107157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Автор: Бодрова О.Н</a:t>
            </a:r>
          </a:p>
          <a:p>
            <a:r>
              <a:rPr lang="ru-RU" dirty="0" smtClean="0"/>
              <a:t>Воспитатель ГБДОУ №100</a:t>
            </a:r>
          </a:p>
          <a:p>
            <a:r>
              <a:rPr lang="ru-RU" dirty="0" smtClean="0"/>
              <a:t>Центрального района</a:t>
            </a:r>
          </a:p>
          <a:p>
            <a:r>
              <a:rPr lang="ru-RU" dirty="0" smtClean="0"/>
              <a:t>Г.Санкт-Петербург</a:t>
            </a:r>
            <a:endParaRPr lang="ru-RU" dirty="0"/>
          </a:p>
        </p:txBody>
      </p:sp>
      <p:pic>
        <p:nvPicPr>
          <p:cNvPr id="1027" name="Picture 3" descr="C:\Users\Оксана\Desktop\соборы СПб\Петропавл.соб.д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167322" cy="36365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6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6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Петропавловский собор. Усыпальница </a:t>
            </a:r>
            <a:br>
              <a:rPr lang="ru-RU" dirty="0" smtClean="0"/>
            </a:br>
            <a:r>
              <a:rPr lang="ru-RU" dirty="0" smtClean="0"/>
              <a:t>                                                  русских царей</a:t>
            </a:r>
            <a:endParaRPr lang="ru-RU" dirty="0"/>
          </a:p>
        </p:txBody>
      </p:sp>
      <p:pic>
        <p:nvPicPr>
          <p:cNvPr id="7" name="Содержимое 6" descr="25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92022"/>
            <a:ext cx="4643470" cy="3051423"/>
          </a:xfrm>
          <a:effectLst>
            <a:softEdge rad="12700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4895864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С самого начала строительства храма Петр решил  превратить его  в мавзолей и усыпальницу всей династии. С лета 1708 года, еще в недостроенной церкви, начались захоронения. Здесь были погребены все русские цари династии Романовых, Петр Первый похоронен у южной стены собора.</a:t>
            </a:r>
          </a:p>
          <a:p>
            <a:r>
              <a:rPr lang="ru-RU" sz="1600" b="1" i="1" dirty="0" smtClean="0"/>
              <a:t>К концу XIX века в храме было 46 захоронений, и практически уже не оставалось места для новых погребений. В 1896 году рядом с собором была построена Великокняжеская Усыпальница.</a:t>
            </a:r>
          </a:p>
          <a:p>
            <a:r>
              <a:rPr lang="ru-RU" sz="1600" b="1" i="1" dirty="0" smtClean="0"/>
              <a:t>В храме никогда не проводились такие обряды как венчание, крещение. Отпевание проходило только над усопшими членами императорской фамилии и для комендантов крепости.</a:t>
            </a:r>
          </a:p>
          <a:p>
            <a:endParaRPr lang="ru-RU" sz="1600" dirty="0"/>
          </a:p>
        </p:txBody>
      </p:sp>
      <p:pic>
        <p:nvPicPr>
          <p:cNvPr id="8" name="Рисунок 7" descr="25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4804402" cy="36433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145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071546"/>
            <a:ext cx="4357718" cy="5530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Памятник</a:t>
            </a:r>
            <a:r>
              <a:rPr lang="ru-RU" dirty="0" smtClean="0"/>
              <a:t> </a:t>
            </a:r>
            <a:r>
              <a:rPr lang="ru-RU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зайцу на Заячьем острове </a:t>
            </a:r>
            <a:endParaRPr lang="ru-RU" dirty="0"/>
          </a:p>
        </p:txBody>
      </p:sp>
      <p:pic>
        <p:nvPicPr>
          <p:cNvPr id="5" name="Содержимое 4" descr="0a7a76b1d4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040724" cy="5072098"/>
          </a:xfrm>
        </p:spPr>
      </p:pic>
      <p:pic>
        <p:nvPicPr>
          <p:cNvPr id="6" name="Содержимое 5" descr="IA5h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00174"/>
            <a:ext cx="4253630" cy="5214950"/>
          </a:xfrm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14422"/>
          </a:xfrm>
        </p:spPr>
        <p:txBody>
          <a:bodyPr/>
          <a:lstStyle/>
          <a:p>
            <a:r>
              <a:rPr lang="ru-RU" dirty="0" smtClean="0"/>
              <a:t>         Памятник </a:t>
            </a:r>
            <a:r>
              <a:rPr lang="ru-RU" dirty="0" err="1" smtClean="0"/>
              <a:t>петру</a:t>
            </a: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smtClean="0"/>
              <a:t>великому</a:t>
            </a:r>
            <a:endParaRPr lang="ru-RU" dirty="0"/>
          </a:p>
        </p:txBody>
      </p:sp>
      <p:pic>
        <p:nvPicPr>
          <p:cNvPr id="6" name="Содержимое 5" descr="23105547.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071546"/>
            <a:ext cx="5000660" cy="3331209"/>
          </a:xfrm>
          <a:effectLst>
            <a:softEdge rad="127000"/>
          </a:effectLst>
        </p:spPr>
      </p:pic>
      <p:pic>
        <p:nvPicPr>
          <p:cNvPr id="9" name="Содержимое 8" descr="1363607350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429000"/>
            <a:ext cx="4343400" cy="3235833"/>
          </a:xfrm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57290" y="5715016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Фрегат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only_in_russia.262a93d3e0e31fa06b915c3388cab0c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714356"/>
            <a:ext cx="4377810" cy="2668379"/>
          </a:xfrm>
        </p:spPr>
      </p:pic>
      <p:pic>
        <p:nvPicPr>
          <p:cNvPr id="6" name="Содержимое 5" descr="b16d8eb1b90c74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786190"/>
            <a:ext cx="4129086" cy="2745911"/>
          </a:xfrm>
        </p:spPr>
      </p:pic>
      <p:pic>
        <p:nvPicPr>
          <p:cNvPr id="7" name="Рисунок 6" descr="6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785794"/>
            <a:ext cx="3936403" cy="2666257"/>
          </a:xfrm>
          <a:prstGeom prst="rect">
            <a:avLst/>
          </a:prstGeom>
        </p:spPr>
      </p:pic>
      <p:pic>
        <p:nvPicPr>
          <p:cNvPr id="8" name="Рисунок 7" descr="grhth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86190"/>
            <a:ext cx="4247103" cy="2838481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/>
          <a:lstStyle/>
          <a:p>
            <a:r>
              <a:rPr lang="ru-RU" dirty="0" smtClean="0"/>
              <a:t>            С чего начиналось?</a:t>
            </a:r>
            <a:endParaRPr lang="ru-RU" dirty="0"/>
          </a:p>
        </p:txBody>
      </p:sp>
      <p:pic>
        <p:nvPicPr>
          <p:cNvPr id="4" name="Содержимое 3" descr="684555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7572428" cy="5679321"/>
          </a:xfrm>
        </p:spPr>
      </p:pic>
      <p:pic>
        <p:nvPicPr>
          <p:cNvPr id="5" name="Рисунок 4" descr="петр перв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214554"/>
            <a:ext cx="3467533" cy="40719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пет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571612"/>
            <a:ext cx="7548860" cy="460059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00132"/>
          </a:xfrm>
        </p:spPr>
        <p:txBody>
          <a:bodyPr/>
          <a:lstStyle/>
          <a:p>
            <a:r>
              <a:rPr lang="ru-RU" dirty="0" smtClean="0"/>
              <a:t>Первая постройка Санкт-Петербурга</a:t>
            </a:r>
            <a:endParaRPr lang="ru-RU" dirty="0"/>
          </a:p>
        </p:txBody>
      </p:sp>
      <p:pic>
        <p:nvPicPr>
          <p:cNvPr id="2050" name="Picture 2" descr="C:\Users\Оксана\Desktop\соборы СПб\Петропавл.соб.ден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0000"/>
          </a:blip>
          <a:stretch>
            <a:fillRect/>
          </a:stretch>
        </p:blipFill>
        <p:spPr bwMode="auto">
          <a:xfrm>
            <a:off x="142844" y="2071678"/>
            <a:ext cx="4680628" cy="3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На Заячьем острове 27 мая 1703 года по приказу Петра</a:t>
            </a:r>
            <a:r>
              <a:rPr lang="en-US" sz="2000" dirty="0" smtClean="0"/>
              <a:t> I</a:t>
            </a:r>
            <a:r>
              <a:rPr lang="ru-RU" sz="2000" dirty="0" smtClean="0"/>
              <a:t>  была заложена первая постройка               Санкт- Петербурга  Петропавловская крепость. По проекту итальянского архитектора Доменико Трезини было выстроено шесть бастионов - укреплений пятиугольной формы.</a:t>
            </a:r>
          </a:p>
          <a:p>
            <a:r>
              <a:rPr lang="ru-RU" sz="2000" dirty="0" smtClean="0"/>
              <a:t>Между бастионами возвели крепостные стены – куртины. В центре крепости был возведён собор. Его назвали в честь святых Петра и Павла. Крепость тоже стали называть Петропавловской.</a:t>
            </a:r>
          </a:p>
          <a:p>
            <a:endParaRPr lang="ru-RU" sz="2000" dirty="0"/>
          </a:p>
        </p:txBody>
      </p:sp>
      <p:pic>
        <p:nvPicPr>
          <p:cNvPr id="7" name="Рисунок 6" descr="slide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8" y="2000240"/>
            <a:ext cx="6096042" cy="457203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429684" cy="104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постройки Петропавловской</a:t>
            </a:r>
            <a:br>
              <a:rPr lang="ru-RU" dirty="0" smtClean="0"/>
            </a:br>
            <a:r>
              <a:rPr lang="ru-RU" dirty="0" smtClean="0"/>
              <a:t>                                                         крепости</a:t>
            </a:r>
            <a:endParaRPr lang="ru-RU" dirty="0"/>
          </a:p>
        </p:txBody>
      </p:sp>
      <p:pic>
        <p:nvPicPr>
          <p:cNvPr id="4" name="Содержимое 3" descr="ппк касс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97463"/>
            <a:ext cx="8686800" cy="4039362"/>
          </a:xfrm>
        </p:spPr>
      </p:pic>
    </p:spTree>
  </p:cSld>
  <p:clrMapOvr>
    <a:masterClrMapping/>
  </p:clrMapOvr>
  <p:transition spd="med" advClick="0" advTm="3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929718" cy="1114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Петропавловский собор – самое высокое сооружение в Северной столице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b93ef59add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9573" y="1600200"/>
            <a:ext cx="3601453" cy="4724400"/>
          </a:xfrm>
        </p:spPr>
      </p:pic>
      <p:pic>
        <p:nvPicPr>
          <p:cNvPr id="6" name="Содержимое 5" descr="2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14488"/>
            <a:ext cx="3546450" cy="4724400"/>
          </a:xfrm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Шпиль украшает Флюгер в виде     летящего ангела </a:t>
            </a:r>
            <a:endParaRPr lang="ru-RU" dirty="0"/>
          </a:p>
        </p:txBody>
      </p:sp>
      <p:pic>
        <p:nvPicPr>
          <p:cNvPr id="5" name="Содержимое 4" descr="2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3846" y="1600200"/>
            <a:ext cx="3092907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Шпиль на куполе был установлен в 1723 году. Петропавловский собор – самое высокое сооружение в Северной столице. Его высота - 122,5 метров, высота шпиля - 40 метров. Шпиль украшает флюгер в виде летящего ангела. Его высота - 3,2 метра, размах крыльев - 3,8 метра. На позолоту шпиля потрачено более 8 килограмм червонного золота. В 90-е годы 20 века реставраторы исправили фигуру ангела, поднявшись к нему на вертолетах.</a:t>
            </a:r>
            <a:endParaRPr lang="ru-RU" dirty="0"/>
          </a:p>
        </p:txBody>
      </p:sp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Часы на Петропавловском соборе </a:t>
            </a:r>
            <a:endParaRPr lang="ru-RU" dirty="0"/>
          </a:p>
        </p:txBody>
      </p:sp>
      <p:pic>
        <p:nvPicPr>
          <p:cNvPr id="5" name="Содержимое 4" descr="2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42908" y="2214554"/>
            <a:ext cx="5057744" cy="3358342"/>
          </a:xfrm>
          <a:effectLst>
            <a:softEdge rad="127000"/>
          </a:effectLst>
        </p:spPr>
      </p:pic>
      <p:pic>
        <p:nvPicPr>
          <p:cNvPr id="8" name="Содержимое 7" descr="702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500174"/>
            <a:ext cx="3857652" cy="5143536"/>
          </a:xfrm>
          <a:effectLst>
            <a:softEdge rad="127000"/>
          </a:effectLst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Монетный двор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143504" y="857232"/>
            <a:ext cx="3793762" cy="250033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 «Дедушки русского флота»</a:t>
            </a:r>
          </a:p>
          <a:p>
            <a:r>
              <a:rPr lang="ru-RU" sz="16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1600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омик для хранения ботика Петра</a:t>
            </a:r>
            <a:r>
              <a:rPr lang="en-US" sz="1600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1600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 детские годы Петр плавал на этом ботике по реке и озеру, учился править рулём и ходить под парусами.</a:t>
            </a:r>
            <a:r>
              <a:rPr lang="en-US" sz="1600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1600" cap="none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6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objec0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4714909" cy="3143272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Содержимое 8" descr="petropavbotniidomik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3500438"/>
            <a:ext cx="4289425" cy="3217069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142844" y="478632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онетном дворе  по указу Петра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чеканились золотые, серебряные  и бронзовые монеты. Сейчас здесь, изготавливаются ордена и медали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Комендантский дом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стенах бастиона Петропавловской крепости есть пушка, которая стреляет каждый день в полдень.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8" descr="201009162251-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1934" y="3375397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main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14290"/>
            <a:ext cx="449834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291</Words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 Петропавловская крепость</vt:lpstr>
      <vt:lpstr>            С чего начиналось?</vt:lpstr>
      <vt:lpstr>Первая постройка Санкт-Петербурга</vt:lpstr>
      <vt:lpstr>План постройки Петропавловской                                                          крепости</vt:lpstr>
      <vt:lpstr>   Петропавловский собор – самое высокое сооружение в Северной столице </vt:lpstr>
      <vt:lpstr> Шпиль украшает Флюгер в виде     летящего ангела </vt:lpstr>
      <vt:lpstr>Часы на Петропавловском соборе </vt:lpstr>
      <vt:lpstr>                                  </vt:lpstr>
      <vt:lpstr>         Комендантский дом</vt:lpstr>
      <vt:lpstr>Петропавловский собор. Усыпальница                                                    русских царей</vt:lpstr>
      <vt:lpstr>  Памятник зайцу на Заячьем острове </vt:lpstr>
      <vt:lpstr>         Памятник петру I великому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42</cp:revision>
  <dcterms:created xsi:type="dcterms:W3CDTF">2014-06-16T09:12:29Z</dcterms:created>
  <dcterms:modified xsi:type="dcterms:W3CDTF">2014-06-16T15:29:05Z</dcterms:modified>
</cp:coreProperties>
</file>