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337" r:id="rId2"/>
    <p:sldId id="339" r:id="rId3"/>
    <p:sldId id="274" r:id="rId4"/>
    <p:sldId id="275" r:id="rId5"/>
    <p:sldId id="257" r:id="rId6"/>
    <p:sldId id="338" r:id="rId7"/>
    <p:sldId id="315" r:id="rId8"/>
    <p:sldId id="262" r:id="rId9"/>
    <p:sldId id="316" r:id="rId10"/>
    <p:sldId id="258" r:id="rId11"/>
    <p:sldId id="259" r:id="rId12"/>
    <p:sldId id="260" r:id="rId13"/>
    <p:sldId id="263" r:id="rId14"/>
    <p:sldId id="264" r:id="rId15"/>
    <p:sldId id="265" r:id="rId16"/>
    <p:sldId id="34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543" autoAdjust="0"/>
  </p:normalViewPr>
  <p:slideViewPr>
    <p:cSldViewPr>
      <p:cViewPr>
        <p:scale>
          <a:sx n="76" d="100"/>
          <a:sy n="76" d="100"/>
        </p:scale>
        <p:origin x="-108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34F2-E038-4DE3-8052-4F54765622B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99D6-7878-463A-83DE-AD76380FD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FB69-EFF1-439E-BD4C-D7C471F9050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8E75-CFD8-4F6D-9412-5077C44C6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2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Санкт-Петербург  -  мой родной, любимый город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Дневной 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                              </a:t>
            </a: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Автор: воспитатель Бодрова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Оксана Николаевна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 ГБДОУ № 100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 Центрального района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                     г. Санкт -Петербург             </a:t>
            </a:r>
          </a:p>
          <a:p>
            <a:r>
              <a:rPr lang="ru-RU" dirty="0" smtClean="0"/>
              <a:t>             </a:t>
            </a:r>
            <a:endParaRPr lang="ru-RU" dirty="0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-214337"/>
            <a:ext cx="8258204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Зимний дворец(Эрмитаж)</a:t>
            </a:r>
            <a:br>
              <a:rPr lang="ru-RU" dirty="0" smtClean="0"/>
            </a:br>
            <a:r>
              <a:rPr lang="ru-RU" dirty="0" smtClean="0"/>
              <a:t>         Дворцовая площадь</a:t>
            </a:r>
            <a:endParaRPr lang="ru-RU" dirty="0"/>
          </a:p>
        </p:txBody>
      </p:sp>
      <p:pic>
        <p:nvPicPr>
          <p:cNvPr id="4" name="Содержимое 3" descr="getImage2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7781233" cy="4878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iter-ikckur-5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00174"/>
            <a:ext cx="7858180" cy="4966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0"/>
            <a:ext cx="8258204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Триумфальная арка Генштаба</a:t>
            </a:r>
            <a:br>
              <a:rPr lang="ru-RU" dirty="0" smtClean="0"/>
            </a:br>
            <a:r>
              <a:rPr lang="ru-RU" dirty="0" smtClean="0"/>
              <a:t>           Дворцовая площадь</a:t>
            </a:r>
            <a:endParaRPr lang="ru-RU" dirty="0"/>
          </a:p>
        </p:txBody>
      </p:sp>
      <p:pic>
        <p:nvPicPr>
          <p:cNvPr id="6" name="Содержимое 5" descr="арка ген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1008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1142984"/>
            <a:ext cx="4253133" cy="55669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8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ru-RU" dirty="0" smtClean="0"/>
              <a:t>             Казанский собор </a:t>
            </a:r>
            <a:endParaRPr lang="ru-RU" dirty="0"/>
          </a:p>
        </p:txBody>
      </p:sp>
      <p:pic>
        <p:nvPicPr>
          <p:cNvPr id="4" name="Содержимое 3" descr="getImage16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1428736"/>
            <a:ext cx="7282206" cy="508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1285860"/>
            <a:ext cx="4071965" cy="541484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1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357297"/>
            <a:ext cx="7466859" cy="538953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214291"/>
            <a:ext cx="8258204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Храм Воскресения Христова</a:t>
            </a:r>
            <a:endParaRPr lang="ru-RU" dirty="0"/>
          </a:p>
        </p:txBody>
      </p:sp>
      <p:pic>
        <p:nvPicPr>
          <p:cNvPr id="7" name="Содержимое 6" descr="6398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500174"/>
            <a:ext cx="3857653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98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1357298"/>
            <a:ext cx="384850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382384474_d09fd0b8d182d0b5d18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2910" y="1214422"/>
            <a:ext cx="7786742" cy="546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322"/>
          </a:xfrm>
        </p:spPr>
        <p:txBody>
          <a:bodyPr/>
          <a:lstStyle/>
          <a:p>
            <a:r>
              <a:rPr lang="ru-RU" dirty="0" smtClean="0"/>
              <a:t>         Исаакиевский собор</a:t>
            </a:r>
            <a:endParaRPr lang="ru-RU" dirty="0"/>
          </a:p>
        </p:txBody>
      </p:sp>
      <p:pic>
        <p:nvPicPr>
          <p:cNvPr id="4" name="Содержимое 3" descr="isaak-0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1" y="1935165"/>
            <a:ext cx="7786743" cy="449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anor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000240"/>
            <a:ext cx="787807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саакиевский-собор-главный-храм-Санкт-Петербург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1643050"/>
            <a:ext cx="4887344" cy="4724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5427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1571612"/>
            <a:ext cx="3696935" cy="492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Русский музей</a:t>
            </a:r>
            <a:endParaRPr lang="ru-RU" dirty="0"/>
          </a:p>
        </p:txBody>
      </p:sp>
      <p:pic>
        <p:nvPicPr>
          <p:cNvPr id="4" name="Содержимое 3" descr="73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7392394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Рисунок 5" descr="8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428736"/>
            <a:ext cx="7072362" cy="51990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8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1428736"/>
            <a:ext cx="7072362" cy="52621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63607350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42852"/>
            <a:ext cx="4214842" cy="3140057"/>
          </a:xfrm>
        </p:spPr>
      </p:pic>
      <p:pic>
        <p:nvPicPr>
          <p:cNvPr id="7" name="Рисунок 6" descr="slide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4143404" cy="3107553"/>
          </a:xfrm>
          <a:prstGeom prst="rect">
            <a:avLst/>
          </a:prstGeom>
        </p:spPr>
      </p:pic>
      <p:pic>
        <p:nvPicPr>
          <p:cNvPr id="8" name="Рисунок 7" descr="spbin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3571876"/>
            <a:ext cx="4346590" cy="2890482"/>
          </a:xfrm>
          <a:prstGeom prst="rect">
            <a:avLst/>
          </a:prstGeom>
        </p:spPr>
      </p:pic>
      <p:pic>
        <p:nvPicPr>
          <p:cNvPr id="9" name="Рисунок 8" descr="5429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37138" y="3429000"/>
            <a:ext cx="4174332" cy="314327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1785926"/>
            <a:ext cx="7772400" cy="2428892"/>
          </a:xfrm>
        </p:spPr>
        <p:txBody>
          <a:bodyPr/>
          <a:lstStyle/>
          <a:p>
            <a:r>
              <a:rPr lang="ru-RU" sz="4000" dirty="0" smtClean="0"/>
              <a:t>Цель: Познакомить детей с историей города</a:t>
            </a:r>
            <a:br>
              <a:rPr lang="ru-RU" sz="4000" dirty="0" smtClean="0"/>
            </a:br>
            <a:r>
              <a:rPr lang="ru-RU" sz="4000" dirty="0" smtClean="0"/>
              <a:t>Его достопримечательностями</a:t>
            </a:r>
            <a:br>
              <a:rPr lang="ru-RU" sz="4000" dirty="0" smtClean="0"/>
            </a:br>
            <a:r>
              <a:rPr lang="ru-RU" sz="4000" dirty="0" smtClean="0"/>
              <a:t>Традициями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 flipV="1">
            <a:off x="530352" y="6857999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r>
              <a:rPr lang="ru-RU" dirty="0" smtClean="0"/>
              <a:t>              Петр Великий           </a:t>
            </a:r>
            <a:endParaRPr lang="ru-RU" dirty="0"/>
          </a:p>
        </p:txBody>
      </p:sp>
      <p:pic>
        <p:nvPicPr>
          <p:cNvPr id="4" name="Содержимое 3" descr="пётр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8" y="1228289"/>
            <a:ext cx="4071964" cy="5089953"/>
          </a:xfrm>
        </p:spPr>
      </p:pic>
      <p:sp>
        <p:nvSpPr>
          <p:cNvPr id="5" name="Прямоугольник 4"/>
          <p:cNvSpPr/>
          <p:nvPr/>
        </p:nvSpPr>
        <p:spPr>
          <a:xfrm>
            <a:off x="4714876" y="1285861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Император Петр </a:t>
            </a:r>
            <a:r>
              <a:rPr lang="en-US" dirty="0" smtClean="0"/>
              <a:t>I</a:t>
            </a:r>
            <a:r>
              <a:rPr lang="ru-RU" dirty="0" smtClean="0"/>
              <a:t> мечтал построить город-порт морской и речной, главный центр торговли с другими странами, с многочисленными реками и каналами, удобный для перемещения судов и людей. </a:t>
            </a:r>
          </a:p>
          <a:p>
            <a:pPr algn="ctr"/>
            <a:r>
              <a:rPr lang="ru-RU" dirty="0" smtClean="0"/>
              <a:t>Город назван именем святого Петра, хранителя ключей от ворот рая. Санкт – Петербург – город святого Петра. Город возводился на болоте, топи.</a:t>
            </a:r>
            <a:endParaRPr lang="en-US" dirty="0" smtClean="0"/>
          </a:p>
          <a:p>
            <a:pPr algn="ctr"/>
            <a:r>
              <a:rPr lang="ru-RU" dirty="0" smtClean="0"/>
              <a:t> </a:t>
            </a:r>
            <a:r>
              <a:rPr lang="en-US" dirty="0" smtClean="0"/>
              <a:t>       </a:t>
            </a:r>
            <a:r>
              <a:rPr lang="ru-RU" dirty="0" smtClean="0"/>
              <a:t>27 мая 1703 года. На Заячьем</a:t>
            </a:r>
            <a:r>
              <a:rPr lang="en-US" dirty="0" smtClean="0"/>
              <a:t> </a:t>
            </a:r>
            <a:r>
              <a:rPr lang="ru-RU" dirty="0" smtClean="0"/>
              <a:t>острове была заложена Петропавловская крепость. Это дата рождения Санкт-Петербурга. Петербург начал строиться как город крепость. Россия вела войну со Швецией за выход через Неву и Финский залив в Балтийское море.</a:t>
            </a: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/>
          <a:lstStyle/>
          <a:p>
            <a:r>
              <a:rPr lang="ru-RU" dirty="0" smtClean="0"/>
              <a:t>     Герб Санкт-Петербурга</a:t>
            </a:r>
            <a:endParaRPr lang="ru-RU" dirty="0"/>
          </a:p>
        </p:txBody>
      </p:sp>
      <p:pic>
        <p:nvPicPr>
          <p:cNvPr id="4" name="Содержимое 3" descr="герб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2214556"/>
            <a:ext cx="3622644" cy="4389437"/>
          </a:xfrm>
        </p:spPr>
      </p:pic>
      <p:pic>
        <p:nvPicPr>
          <p:cNvPr id="5" name="Рисунок 4" descr="гер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1" y="2214556"/>
            <a:ext cx="4470388" cy="442117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 Дневной Санкт-Петербург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yrillicGoth" pitchFamily="2" charset="0"/>
              </a:rPr>
              <a:t>Люблю тебя, Петра творенье,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yrillicGoth" pitchFamily="2" charset="0"/>
              </a:rPr>
              <a:t>Люблю твой строгий, стройный вид,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yrillicGoth" pitchFamily="2" charset="0"/>
              </a:rPr>
              <a:t>Невы державное теченье,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Береговой ее гранит,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Твоих оград узор чугунный,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yrillicGoth" pitchFamily="2" charset="0"/>
              </a:rPr>
              <a:t>Твоих задумчивых ночей</a:t>
            </a:r>
          </a:p>
          <a:p>
            <a:pPr>
              <a:buNone/>
            </a:pPr>
            <a:r>
              <a:rPr lang="ru-RU" sz="2800" dirty="0" smtClean="0">
                <a:latin typeface="CyrillicGoth" pitchFamily="2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Прозрачный сумрак, блеск безлунный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......</a:t>
            </a: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yrillicGoth" pitchFamily="2" charset="0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en-US" dirty="0" smtClean="0"/>
              <a:t>                    </a:t>
            </a:r>
            <a:r>
              <a:rPr lang="ru-RU" dirty="0" smtClean="0"/>
              <a:t>Домик Петра </a:t>
            </a:r>
            <a:r>
              <a:rPr lang="en-US" dirty="0" smtClean="0"/>
              <a:t>I           </a:t>
            </a:r>
            <a:endParaRPr lang="ru-RU" dirty="0"/>
          </a:p>
        </p:txBody>
      </p:sp>
      <p:pic>
        <p:nvPicPr>
          <p:cNvPr id="8" name="Содержимое 7" descr="домик петра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3118"/>
            <a:ext cx="4210080" cy="3357585"/>
          </a:xfrm>
        </p:spPr>
      </p:pic>
      <p:pic>
        <p:nvPicPr>
          <p:cNvPr id="12" name="Содержимое 11" descr="дом петра 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428868"/>
            <a:ext cx="4367239" cy="2912948"/>
          </a:xfr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4"/>
            <a:ext cx="8229600" cy="1143008"/>
          </a:xfrm>
        </p:spPr>
        <p:txBody>
          <a:bodyPr/>
          <a:lstStyle/>
          <a:p>
            <a:r>
              <a:rPr lang="ru-RU" dirty="0" smtClean="0"/>
              <a:t>             Медный всадник</a:t>
            </a:r>
            <a:endParaRPr lang="ru-RU" dirty="0"/>
          </a:p>
        </p:txBody>
      </p:sp>
      <p:pic>
        <p:nvPicPr>
          <p:cNvPr id="6" name="Содержимое 5" descr="74620773_1236068851_1024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6" y="1772817"/>
            <a:ext cx="700092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64732186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571612"/>
            <a:ext cx="8001024" cy="500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ru-RU" dirty="0" smtClean="0"/>
              <a:t>     Петропавловская крепость</a:t>
            </a:r>
            <a:endParaRPr lang="ru-RU" dirty="0"/>
          </a:p>
        </p:txBody>
      </p:sp>
      <p:pic>
        <p:nvPicPr>
          <p:cNvPr id="4" name="Содержимое 3" descr="getImage26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500174"/>
            <a:ext cx="7525052" cy="5032379"/>
          </a:xfr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6" name="Picture 2" descr="C:\Users\Оксана\Desktop\соборы СПб\заяч.остр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643026"/>
            <a:ext cx="757242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rgbClr val="92D05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Оксана\Desktop\соборы СПб\Петропавл.соб.ден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1357298"/>
            <a:ext cx="7620000" cy="5362575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28" name="Picture 4" descr="C:\Users\Оксана\Desktop\соборы СПб\Петропавл.соб.верх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285860"/>
            <a:ext cx="7643866" cy="5321050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8"/>
          </a:xfrm>
        </p:spPr>
        <p:txBody>
          <a:bodyPr/>
          <a:lstStyle/>
          <a:p>
            <a:r>
              <a:rPr lang="ru-RU" dirty="0" smtClean="0"/>
              <a:t>             Адмиралтейство</a:t>
            </a:r>
            <a:endParaRPr lang="ru-RU" dirty="0"/>
          </a:p>
        </p:txBody>
      </p:sp>
      <p:pic>
        <p:nvPicPr>
          <p:cNvPr id="4" name="Содержимое 3" descr="адмир-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510" y="1785926"/>
            <a:ext cx="6745622" cy="4572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357298"/>
            <a:ext cx="3904896" cy="52864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61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357298"/>
            <a:ext cx="3964791" cy="5286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1956</TotalTime>
  <Words>224</Words>
  <Application>Microsoft Office PowerPoint</Application>
  <PresentationFormat>Экран (4:3)</PresentationFormat>
  <Paragraphs>41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Санкт-Петербург  -  мой родной, любимый город Дневной Санкт-Петербург</vt:lpstr>
      <vt:lpstr>Цель: Познакомить детей с историей города Его достопримечательностями Традициями</vt:lpstr>
      <vt:lpstr>              Петр Великий           </vt:lpstr>
      <vt:lpstr>     Герб Санкт-Петербурга</vt:lpstr>
      <vt:lpstr> Дневной Санкт-Петербург</vt:lpstr>
      <vt:lpstr>                                        Домик Петра I           </vt:lpstr>
      <vt:lpstr>             Медный всадник</vt:lpstr>
      <vt:lpstr>     Петропавловская крепость</vt:lpstr>
      <vt:lpstr>             Адмиралтейство</vt:lpstr>
      <vt:lpstr>                  Зимний дворец(Эрмитаж)          Дворцовая площадь</vt:lpstr>
      <vt:lpstr>    Триумфальная арка Генштаба            Дворцовая площадь</vt:lpstr>
      <vt:lpstr>             Казанский собор </vt:lpstr>
      <vt:lpstr>  Храм Воскресения Христова</vt:lpstr>
      <vt:lpstr>         Исаакиевский собор</vt:lpstr>
      <vt:lpstr>             Русский музей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Санкт-Петербург- мой родной, любимый город</dc:title>
  <dc:creator>Асан</dc:creator>
  <cp:lastModifiedBy>Оксана</cp:lastModifiedBy>
  <cp:revision>258</cp:revision>
  <dcterms:created xsi:type="dcterms:W3CDTF">2013-02-24T09:32:36Z</dcterms:created>
  <dcterms:modified xsi:type="dcterms:W3CDTF">2014-06-16T18:25:44Z</dcterms:modified>
</cp:coreProperties>
</file>