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1B-FD06-441C-89B6-77B7775845A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CE96-623A-48C7-AAD3-7AC4921B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1B-FD06-441C-89B6-77B7775845A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CE96-623A-48C7-AAD3-7AC4921B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01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1B-FD06-441C-89B6-77B7775845A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CE96-623A-48C7-AAD3-7AC4921B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2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1B-FD06-441C-89B6-77B7775845A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CE96-623A-48C7-AAD3-7AC4921B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8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1B-FD06-441C-89B6-77B7775845A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CE96-623A-48C7-AAD3-7AC4921B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2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1B-FD06-441C-89B6-77B7775845A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CE96-623A-48C7-AAD3-7AC4921B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2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1B-FD06-441C-89B6-77B7775845A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CE96-623A-48C7-AAD3-7AC4921B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8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1B-FD06-441C-89B6-77B7775845A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CE96-623A-48C7-AAD3-7AC4921B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2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1B-FD06-441C-89B6-77B7775845A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CE96-623A-48C7-AAD3-7AC4921B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9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1B-FD06-441C-89B6-77B7775845A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CE96-623A-48C7-AAD3-7AC4921B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1B-FD06-441C-89B6-77B7775845A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CE96-623A-48C7-AAD3-7AC4921B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8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tx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52A1B-FD06-441C-89B6-77B7775845A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5CE96-623A-48C7-AAD3-7AC4921B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stgif.su/_ph/7/2/322629766.gif?14247662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94" y="360521"/>
            <a:ext cx="7814945" cy="58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6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iubavyshka.ru/_ph/214/1/922171508.jpg?143706643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8585" cy="3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liubavyshka.ru/_ph/214/1/922171508.jpg?143706643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83" y="155773"/>
            <a:ext cx="2648585" cy="3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liubavyshka.ru/_ph/214/1/922171508.jpg?143706643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29" y="155772"/>
            <a:ext cx="2648585" cy="3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iubavyshka.ru/_ph/214/1/922171508.jpg?143706643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75" y="414853"/>
            <a:ext cx="2648585" cy="3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iubavyshka.ru/_ph/214/1/922171508.jpg?143706643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8585" cy="3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liubavyshka.ru/_ph/214/1/922171508.jpg?143706643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83" y="155773"/>
            <a:ext cx="2648585" cy="3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liubavyshka.ru/_ph/214/1/922171508.jpg?143706643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29" y="155772"/>
            <a:ext cx="2648585" cy="3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iubavyshka.ru/_ph/214/1/922171508.jpg?143706643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75" y="414853"/>
            <a:ext cx="2648585" cy="3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alerey-room.ru/images/203004_13839318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4" y="3483727"/>
            <a:ext cx="2809039" cy="246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galerey-room.ru/images/203004_13839318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55" y="3561614"/>
            <a:ext cx="2809039" cy="246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galerey-room.ru/images/203004_13839318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01" y="3483726"/>
            <a:ext cx="2809039" cy="246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galerey-room.ru/images/203004_13839318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07" y="3483727"/>
            <a:ext cx="2809039" cy="246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5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6438/152124108.42/0_9e0f3_862606cd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95" y="564197"/>
            <a:ext cx="7620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3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2301240" y="320040"/>
            <a:ext cx="7726680" cy="633984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154680" y="1158240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214360" y="4709160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154680" y="4709160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863840" y="1280160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39640" y="2499360"/>
            <a:ext cx="2346960" cy="2209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ubavyshka.ru/_ph/214/1/922171508.jpg?143706643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669540"/>
            <a:ext cx="4236720" cy="557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0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3</cp:revision>
  <dcterms:created xsi:type="dcterms:W3CDTF">2015-11-29T10:12:24Z</dcterms:created>
  <dcterms:modified xsi:type="dcterms:W3CDTF">2015-11-29T10:34:05Z</dcterms:modified>
</cp:coreProperties>
</file>