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0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2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0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21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9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899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0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5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5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7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0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9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1BB6C1-B8B1-499E-80B8-B2CD80B19DF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A2AC0B-C863-45B0-B234-607AB93E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1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84;&#1091;&#1079;&#1099;&#1082;&#1072;%20&#1073;&#1083;&#1086;&#1082;&#1072;&#1076;&#1099;/&#1085;&#1077;&#1085;&#1086;&#1089;&#1090;&#1100;%20&#1076;&#1083;&#1103;%20&#1041;&#1072;&#1077;&#1074;&#1072;.mp3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&#1084;&#1091;&#1079;&#1099;&#1082;&#1072;%20&#1073;&#1083;&#1086;&#1082;&#1072;&#1076;&#1099;/&#1079;&#1074;&#1091;&#1082;&#1080;%20&#1084;&#1077;&#1090;&#1077;&#1083;&#1080;.mp3" TargetMode="External"/><Relationship Id="rId4" Type="http://schemas.openxmlformats.org/officeDocument/2006/relationships/hyperlink" Target="&#1084;&#1091;&#1079;&#1099;&#1082;&#1072;%20&#1073;&#1083;&#1086;&#1082;&#1072;&#1076;&#1099;/&#1042;&#1089;&#1090;&#1072;&#1074;&#1072;&#1081;%20&#1089;&#1090;&#1088;&#1072;&#1085;&#1072;%20&#1086;&#1075;&#1088;&#1086;&#1084;&#1085;&#1072;&#1103;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D:\&#1084;&#1091;&#1079;&#1099;&#1082;&#1072;%20&#1073;&#1083;&#1086;&#1082;&#1072;&#1076;&#1099;\&#1088;&#1077;&#1082;&#1074;&#1080;&#1077;&#1084;%20&#1086;&#1073;&#1088;&#1077;&#1079;&#1072;&#1085;&#1103;.wma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G:\&#1055;&#1088;&#1077;&#1079;&#1077;&#1085;&#1090;&#1072;&#1094;&#1080;&#1103;\&#1084;&#1091;&#1079;&#1099;&#1082;&#1072;%20&#1073;&#1083;&#1086;&#1082;&#1072;&#1076;&#1099;\&#1079;&#1074;&#1091;&#1082;&#1080;%20&#1084;&#1086;&#1085;&#1086;&#1084;&#1077;&#1090;&#1088;&#1072;.mp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76;&#1083;&#1103;%20&#1040;&#1076;&#1080;&#1075;&#1077;&#1079;&#1072;&#1083;&#1086;&#1074;&#1072;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80;&#1079;&#1084;&#1077;&#1085;&#1077;&#1085;&#1085;&#1099;&#1081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8217;%20&#1056;&#1169;&#1056;&#176;&#1056;&#187;&#1057;&#8216;&#1056;&#1108;&#1056;&#1109;&#1056;&#1112;%20&#1057;&#8218;&#1057;&#1026;&#1056;&#181;&#1056;&#1030;&#1056;&#1109;&#1056;&#182;&#1056;&#1029;&#1056;&#1109;&#1056;&#1112;%20&#1056;&#1030;&#1056;&#1109;&#1056;&#181;&#1056;&#1029;&#1056;&#1029;&#1056;&#1109;&#1056;&#1112;%20&#1056;&#1110;&#1056;&#1109;&#1056;&#1169;&#1057;&#1107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lfpc.org/upload/48449-bigthumbnai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8" y="1785926"/>
            <a:ext cx="382306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24001" y="2000241"/>
            <a:ext cx="4498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4" action="ppaction://hlinkfile"/>
              </a:rPr>
              <a:t>И снова боль за эти души,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6845" y="2571745"/>
            <a:ext cx="41008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5" action="ppaction://hlinkfile"/>
              </a:rPr>
              <a:t>И снова катится слеза…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2596" y="3071811"/>
            <a:ext cx="46057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И снова мы неравнодушны,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8349" y="3643315"/>
            <a:ext cx="4883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И снова скорби - есть свеча.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960097" y="5373216"/>
          <a:ext cx="33824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48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Воспитатель Е. </a:t>
                      </a:r>
                      <a:r>
                        <a:rPr lang="ru-RU" dirty="0" err="1" smtClean="0"/>
                        <a:t>Акбердина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922265" y="5367496"/>
          <a:ext cx="3448280" cy="365760"/>
        </p:xfrm>
        <a:graphic>
          <a:graphicData uri="http://schemas.openxmlformats.org/drawingml/2006/table">
            <a:tbl>
              <a:tblPr/>
              <a:tblGrid>
                <a:gridCol w="3448280"/>
              </a:tblGrid>
              <a:tr h="288032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r>
                        <a:rPr lang="ru-RU" baseline="0" dirty="0" smtClean="0"/>
                        <a:t> Е. </a:t>
                      </a:r>
                      <a:r>
                        <a:rPr lang="ru-RU" baseline="0" dirty="0" err="1" smtClean="0"/>
                        <a:t>Акбердина</a:t>
                      </a:r>
                      <a:endParaRPr lang="ru-RU" dirty="0"/>
                    </a:p>
                  </a:txBody>
                  <a:tcPr>
                    <a:lnL w="3175" cmpd="sng">
                      <a:noFill/>
                      <a:prstDash val="solid"/>
                    </a:lnL>
                    <a:lnR w="3175" cmpd="sng">
                      <a:noFill/>
                      <a:prstDash val="solid"/>
                    </a:lnR>
                    <a:lnT w="3175" cmpd="sng">
                      <a:noFill/>
                      <a:prstDash val="solid"/>
                    </a:lnT>
                    <a:lnB w="3175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6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2.bp.blogspot.com/-EvB5KtgKpSU/TyL2pKkpszI/AAAAAAAACRo/l0VHKaAa0Lo/s160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3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Он встал, как страж на сумрачном заливе, Вонзая шпили в огненный рассвет. Есть города богаче и счастливей, Есть и спокойней, но прекрасней – нет! Он встал, как страж на сумрачном заливе, Вонзая шпили в огненный рассвет. Есть города богаче и счастливей, Есть и спокойней, но прекрасней – нет!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-171400"/>
            <a:ext cx="9252520" cy="70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385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lfpc.org/upload/48449-bigthumbnai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24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&amp;bcy;&amp;lcy;&amp;ocy;&amp;kcy;&amp;a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63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c.pics.livejournal.com/sergey_larenkov/18332440/4340/434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6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player.myshared.ru/58012/data/images/img2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1" y="0"/>
            <a:ext cx="91082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7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58012/data/images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36849"/>
            <a:ext cx="9144000" cy="689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0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900 дней блокады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Блокада Ленинграда – осада немецкими, финскими и испанскими (Голубая дивизия) войсками во время Великой Отечественной войны города Ленинграда (ныне Санкт-Петербург). Длилась с 8 сентября 1941 по 27 января 1944 (блокадное кольцо было прорвано 18 января 1943 года) – 971 день.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6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ntpicture.com/wp-content/uploads/2011/05/77cfe7dc31b2aa38bcc029a9c9b1-600x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9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hkolazhizni.ru/img/content/i35/35481_or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8" y="2071678"/>
            <a:ext cx="8429652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54621" y="214290"/>
            <a:ext cx="81599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hlinkClick r:id="rId4" action="ppaction://hlinkfile"/>
              </a:rPr>
              <a:t>Памятник детям блокады </a:t>
            </a:r>
          </a:p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hlinkClick r:id="rId4" action="ppaction://hlinkfile"/>
              </a:rPr>
              <a:t>Ленинграда в СПБ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24001" y="-46166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ru-RU">
                <a:solidFill>
                  <a:prstClr val="black"/>
                </a:solidFill>
                <a:latin typeface="Arial" pitchFamily="34" charset="0"/>
              </a:rPr>
            </a:b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3250" name="Picture 2" descr="http://sannews.com.ua/show_image_NpAdvSinglePhoto.php?filename=/2011/02/%D0%91%D0%BB%D0%BE%D0%BA%D0%B0%D0%B4%D0%B0-%D0%BF%D0%B0%D0%B5%D0%BA.jpg&amp;cat=17&amp;pid=6169&amp;cache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6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89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Comic Sans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900 дней блокады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ррр</dc:creator>
  <cp:lastModifiedBy>ррр</cp:lastModifiedBy>
  <cp:revision>1</cp:revision>
  <dcterms:created xsi:type="dcterms:W3CDTF">2015-08-18T05:17:50Z</dcterms:created>
  <dcterms:modified xsi:type="dcterms:W3CDTF">2015-08-18T05:20:25Z</dcterms:modified>
</cp:coreProperties>
</file>