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7" r:id="rId3"/>
    <p:sldId id="258" r:id="rId4"/>
    <p:sldId id="260" r:id="rId5"/>
    <p:sldId id="261" r:id="rId6"/>
    <p:sldId id="264" r:id="rId7"/>
    <p:sldId id="266" r:id="rId8"/>
    <p:sldId id="267" r:id="rId9"/>
    <p:sldId id="269" r:id="rId10"/>
    <p:sldId id="270" r:id="rId11"/>
    <p:sldId id="268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8" autoAdjust="0"/>
    <p:restoredTop sz="94643" autoAdjust="0"/>
  </p:normalViewPr>
  <p:slideViewPr>
    <p:cSldViewPr>
      <p:cViewPr varScale="1">
        <p:scale>
          <a:sx n="100" d="100"/>
          <a:sy n="100" d="100"/>
        </p:scale>
        <p:origin x="-90" y="-22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14.06.2014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14.06.2014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14.06.2014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14.06.2014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>
            <a:alpha val="49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7668344" cy="5517232"/>
          </a:xfrm>
          <a:ln>
            <a:gradFill flip="none" rotWithShape="1">
              <a:gsLst>
                <a:gs pos="11000">
                  <a:srgbClr val="5E9EFF">
                    <a:alpha val="39000"/>
                  </a:srgbClr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path path="circle">
                <a:fillToRect r="100000" b="100000"/>
              </a:path>
              <a:tileRect l="-100000" t="-100000"/>
            </a:gra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prstTxWarp prst="textCanDown">
              <a:avLst/>
            </a:prstTxWarp>
            <a:normAutofit/>
            <a:scene3d>
              <a:camera prst="isometricOffAxis2Left"/>
              <a:lightRig rig="threePt" dir="t"/>
            </a:scene3d>
          </a:bodyPr>
          <a:lstStyle/>
          <a:p>
            <a:r>
              <a:rPr lang="ru-RU" sz="8800" b="1" baseline="-4000" dirty="0" smtClean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Знакомство с улицей</a:t>
            </a:r>
            <a:endParaRPr lang="ru-RU" sz="8800" b="1" baseline="-4000" dirty="0">
              <a:solidFill>
                <a:schemeClr val="accent6">
                  <a:lumMod val="75000"/>
                </a:schemeClr>
              </a:solidFill>
              <a:latin typeface="Arial Black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96136" y="5085184"/>
            <a:ext cx="3056384" cy="1561728"/>
          </a:xfrm>
        </p:spPr>
        <p:txBody>
          <a:bodyPr>
            <a:noAutofit/>
          </a:bodyPr>
          <a:lstStyle/>
          <a:p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Подготовила:</a:t>
            </a:r>
          </a:p>
          <a:p>
            <a:r>
              <a:rPr lang="ru-RU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Гармата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Е. В., </a:t>
            </a:r>
          </a:p>
          <a:p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воспитатель МБДОУ</a:t>
            </a:r>
          </a:p>
          <a:p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«Детский сад № 391»</a:t>
            </a:r>
            <a:endParaRPr lang="ru-RU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3933056"/>
            <a:ext cx="1800200" cy="2126220"/>
          </a:xfrm>
          <a:prstGeom prst="rect">
            <a:avLst/>
          </a:prstGeom>
        </p:spPr>
      </p:pic>
      <p:pic>
        <p:nvPicPr>
          <p:cNvPr id="5" name="Рисунок 4" descr="8BD41BA3DA65ECB85370C722668DDC35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020272" y="0"/>
            <a:ext cx="1228725" cy="12096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1447800"/>
            <a:ext cx="3888432" cy="4800600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    </a:t>
            </a:r>
            <a:r>
              <a:rPr lang="ru-RU" dirty="0" smtClean="0">
                <a:solidFill>
                  <a:srgbClr val="002060"/>
                </a:solidFill>
              </a:rPr>
              <a:t>В этом месте пешеход</a:t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dirty="0" smtClean="0">
                <a:solidFill>
                  <a:srgbClr val="002060"/>
                </a:solidFill>
              </a:rPr>
              <a:t>Терпеливо транспорт ждет.</a:t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dirty="0" smtClean="0">
                <a:solidFill>
                  <a:srgbClr val="002060"/>
                </a:solidFill>
              </a:rPr>
              <a:t>Он пешком устал шагать,</a:t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dirty="0" smtClean="0">
                <a:solidFill>
                  <a:srgbClr val="002060"/>
                </a:solidFill>
              </a:rPr>
              <a:t>Хочет пассажиром стать.</a:t>
            </a:r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17410" name="Picture 2" descr="http://detsad-kitty.ru/uploads/posts/2009-05/1243666279_avtobu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92080" y="908720"/>
            <a:ext cx="3638550" cy="531495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260648"/>
            <a:ext cx="7498080" cy="108012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</a:rPr>
              <a:t>Знак "Место остановки </a:t>
            </a:r>
            <a:br>
              <a:rPr lang="ru-RU" sz="3600" b="1" dirty="0" smtClean="0">
                <a:solidFill>
                  <a:srgbClr val="FF0000"/>
                </a:solidFill>
              </a:rPr>
            </a:br>
            <a:r>
              <a:rPr lang="ru-RU" sz="3600" b="1" dirty="0" smtClean="0">
                <a:solidFill>
                  <a:srgbClr val="FF0000"/>
                </a:solidFill>
              </a:rPr>
              <a:t>общественного транспорта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Содержимое 3" descr="0_91366_7c0b1f87_L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 flipH="1">
            <a:off x="5796136" y="3140968"/>
            <a:ext cx="3168352" cy="3633432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539552" y="1052736"/>
            <a:ext cx="5112568" cy="769441"/>
          </a:xfrm>
          <a:prstGeom prst="rect">
            <a:avLst/>
          </a:prstGeom>
        </p:spPr>
        <p:txBody>
          <a:bodyPr wrap="square">
            <a:spAutoFit/>
            <a:scene3d>
              <a:camera prst="orthographicFront">
                <a:rot lat="600000" lon="1800000" rev="0"/>
              </a:camera>
              <a:lightRig rig="threePt" dir="t"/>
            </a:scene3d>
          </a:bodyPr>
          <a:lstStyle/>
          <a:p>
            <a:pPr>
              <a:defRPr/>
            </a:pPr>
            <a:r>
              <a:rPr lang="ru-RU" sz="4400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Спасибо </a:t>
            </a:r>
            <a:r>
              <a:rPr lang="ru-RU" sz="4400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за</a:t>
            </a:r>
            <a:endParaRPr lang="ru-RU" sz="4400" b="1" dirty="0">
              <a:solidFill>
                <a:srgbClr val="FF006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779912" y="1628800"/>
            <a:ext cx="3744416" cy="769441"/>
          </a:xfrm>
          <a:prstGeom prst="rect">
            <a:avLst/>
          </a:prstGeom>
        </p:spPr>
        <p:txBody>
          <a:bodyPr wrap="square">
            <a:spAutoFit/>
            <a:scene3d>
              <a:camera prst="orthographicFront">
                <a:rot lat="600000" lon="1800000" rev="0"/>
              </a:camera>
              <a:lightRig rig="threePt" dir="t">
                <a:rot lat="0" lon="0" rev="3000000"/>
              </a:lightRig>
            </a:scene3d>
          </a:bodyPr>
          <a:lstStyle/>
          <a:p>
            <a:pPr lvl="0">
              <a:defRPr/>
            </a:pPr>
            <a:r>
              <a:rPr lang="ru-RU" sz="4400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внимание!</a:t>
            </a:r>
            <a:endParaRPr lang="ru-RU" sz="4400" b="1" dirty="0">
              <a:solidFill>
                <a:srgbClr val="FF006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23528" y="3140968"/>
            <a:ext cx="4590030" cy="830997"/>
          </a:xfrm>
          <a:prstGeom prst="rect">
            <a:avLst/>
          </a:prstGeom>
        </p:spPr>
        <p:txBody>
          <a:bodyPr wrap="square">
            <a:spAutoFit/>
            <a:scene3d>
              <a:camera prst="orthographicFront">
                <a:rot lat="600000" lon="1800000" rev="0"/>
              </a:camera>
              <a:lightRig rig="threePt" dir="t"/>
            </a:scene3d>
          </a:bodyPr>
          <a:lstStyle/>
          <a:p>
            <a:pPr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ru-RU" sz="4800" b="1" dirty="0" smtClean="0">
                <a:solidFill>
                  <a:srgbClr val="33CC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Счастливого</a:t>
            </a:r>
            <a:endParaRPr lang="ru-RU" sz="4800" b="1" dirty="0">
              <a:solidFill>
                <a:srgbClr val="33CC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283968" y="4149080"/>
            <a:ext cx="1588897" cy="830997"/>
          </a:xfrm>
          <a:prstGeom prst="rect">
            <a:avLst/>
          </a:prstGeom>
        </p:spPr>
        <p:txBody>
          <a:bodyPr wrap="none">
            <a:spAutoFit/>
            <a:scene3d>
              <a:camera prst="orthographicFront">
                <a:rot lat="600000" lon="1800000" rev="0"/>
              </a:camera>
              <a:lightRig rig="threePt" dir="t"/>
            </a:scene3d>
          </a:bodyPr>
          <a:lstStyle/>
          <a:p>
            <a:r>
              <a:rPr lang="ru-RU" sz="4800" b="1" dirty="0" smtClean="0">
                <a:solidFill>
                  <a:srgbClr val="33CC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пути!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Содержимое 3" descr="92caa226d274.jpg"/>
          <p:cNvPicPr preferRelativeResize="0"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27520"/>
          </a:xfr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0"/>
            <a:ext cx="7704856" cy="980728"/>
          </a:xfrm>
        </p:spPr>
        <p:txBody>
          <a:bodyPr>
            <a:normAutofit/>
          </a:bodyPr>
          <a:lstStyle/>
          <a:p>
            <a:r>
              <a:rPr lang="ru-RU" dirty="0" smtClean="0"/>
              <a:t>Побеседуем</a:t>
            </a:r>
            <a:endParaRPr lang="ru-RU" dirty="0"/>
          </a:p>
        </p:txBody>
      </p:sp>
      <p:pic>
        <p:nvPicPr>
          <p:cNvPr id="8" name="Содержимое 7" descr="03labnf8u135991256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27584" y="1196752"/>
            <a:ext cx="7704856" cy="5130927"/>
          </a:xfrm>
        </p:spPr>
      </p:pic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1143000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Отгадай загадку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340768"/>
            <a:ext cx="3456384" cy="4785395"/>
          </a:xfrm>
        </p:spPr>
        <p:txBody>
          <a:bodyPr anchor="ctr">
            <a:normAutofit fontScale="92500"/>
          </a:bodyPr>
          <a:lstStyle/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>
                <a:solidFill>
                  <a:srgbClr val="002060"/>
                </a:solidFill>
              </a:rPr>
              <a:t>Командуя жезлом,  он </a:t>
            </a:r>
            <a:r>
              <a:rPr lang="ru-RU" dirty="0" smtClean="0">
                <a:solidFill>
                  <a:srgbClr val="002060"/>
                </a:solidFill>
              </a:rPr>
              <a:t>всех направляет,</a:t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dirty="0" smtClean="0">
                <a:solidFill>
                  <a:srgbClr val="002060"/>
                </a:solidFill>
              </a:rPr>
              <a:t>И </a:t>
            </a:r>
            <a:r>
              <a:rPr lang="ru-RU" dirty="0" smtClean="0">
                <a:solidFill>
                  <a:srgbClr val="002060"/>
                </a:solidFill>
              </a:rPr>
              <a:t>всем перекрёстком один управляет.</a:t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dirty="0" smtClean="0">
                <a:solidFill>
                  <a:srgbClr val="002060"/>
                </a:solidFill>
              </a:rPr>
              <a:t>Он</a:t>
            </a:r>
            <a:r>
              <a:rPr lang="ru-RU" dirty="0" smtClean="0">
                <a:solidFill>
                  <a:srgbClr val="002060"/>
                </a:solidFill>
              </a:rPr>
              <a:t>  словно </a:t>
            </a:r>
            <a:endParaRPr lang="ru-RU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 волшебник</a:t>
            </a:r>
            <a:r>
              <a:rPr lang="ru-RU" dirty="0" smtClean="0">
                <a:solidFill>
                  <a:srgbClr val="002060"/>
                </a:solidFill>
              </a:rPr>
              <a:t>, машин дрессировщик,</a:t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dirty="0" smtClean="0">
                <a:solidFill>
                  <a:srgbClr val="002060"/>
                </a:solidFill>
              </a:rPr>
              <a:t>    А имя ему - ...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2050" name="Picture 2" descr="C:\Users\я\Desktop\pdd_mai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4048" y="1196753"/>
            <a:ext cx="3649411" cy="50584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52736"/>
            <a:ext cx="5482952" cy="5073427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  <a:buNone/>
            </a:pPr>
            <a:r>
              <a:rPr lang="ru-RU" dirty="0" smtClean="0"/>
              <a:t>    </a:t>
            </a:r>
            <a:r>
              <a:rPr lang="ru-RU" dirty="0" smtClean="0">
                <a:solidFill>
                  <a:srgbClr val="002060"/>
                </a:solidFill>
              </a:rPr>
              <a:t>Красный </a:t>
            </a:r>
            <a:r>
              <a:rPr lang="ru-RU" dirty="0" smtClean="0">
                <a:solidFill>
                  <a:srgbClr val="002060"/>
                </a:solidFill>
              </a:rPr>
              <a:t>глаз глядит на нас:</a:t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dirty="0" smtClean="0">
                <a:solidFill>
                  <a:srgbClr val="002060"/>
                </a:solidFill>
              </a:rPr>
              <a:t>- Стоп! - гласит его приказ.</a:t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dirty="0" smtClean="0">
                <a:solidFill>
                  <a:srgbClr val="002060"/>
                </a:solidFill>
              </a:rPr>
              <a:t>Жёлтый глаз глядит на нас:</a:t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dirty="0" smtClean="0">
                <a:solidFill>
                  <a:srgbClr val="002060"/>
                </a:solidFill>
              </a:rPr>
              <a:t>- Осторожно! Стой сейчас!</a:t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dirty="0" smtClean="0">
                <a:solidFill>
                  <a:srgbClr val="002060"/>
                </a:solidFill>
              </a:rPr>
              <a:t>А зелёный: что ж, вперёд,</a:t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dirty="0" smtClean="0">
                <a:solidFill>
                  <a:srgbClr val="002060"/>
                </a:solidFill>
              </a:rPr>
              <a:t>Пешеход, на переход!</a:t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dirty="0" smtClean="0">
                <a:solidFill>
                  <a:srgbClr val="002060"/>
                </a:solidFill>
              </a:rPr>
              <a:t>Так ведёт свой разговор</a:t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dirty="0" smtClean="0">
                <a:solidFill>
                  <a:srgbClr val="002060"/>
                </a:solidFill>
              </a:rPr>
              <a:t>Молчаливый ...</a:t>
            </a:r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3075" name="Picture 3" descr="C:\Users\я\Desktop\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0152" y="1484784"/>
            <a:ext cx="2880320" cy="43204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80728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ЗАПОМНИ!!!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5122" name="Picture 2" descr="C:\Users\я\Desktop\2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124744"/>
            <a:ext cx="7632848" cy="5223434"/>
          </a:xfrm>
          <a:prstGeom prst="rect">
            <a:avLst/>
          </a:prstGeom>
          <a:noFill/>
        </p:spPr>
      </p:pic>
    </p:spTree>
  </p:cSld>
  <p:clrMapOvr>
    <a:masterClrMapping/>
  </p:clrMapOvr>
  <p:transition>
    <p:zo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548680"/>
            <a:ext cx="7498080" cy="86895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Знак "Пешеходный переход"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7584" y="1447800"/>
            <a:ext cx="3816424" cy="4800600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    </a:t>
            </a:r>
            <a:r>
              <a:rPr lang="ru-RU" dirty="0" smtClean="0">
                <a:solidFill>
                  <a:srgbClr val="002060"/>
                </a:solidFill>
              </a:rPr>
              <a:t>Здесь наземный переход,</a:t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dirty="0" smtClean="0">
                <a:solidFill>
                  <a:srgbClr val="002060"/>
                </a:solidFill>
              </a:rPr>
              <a:t>Ходит целый день народ.</a:t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dirty="0" smtClean="0">
                <a:solidFill>
                  <a:srgbClr val="002060"/>
                </a:solidFill>
              </a:rPr>
              <a:t>Ты, водитель, не грусти,</a:t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dirty="0" smtClean="0">
                <a:solidFill>
                  <a:srgbClr val="002060"/>
                </a:solidFill>
              </a:rPr>
              <a:t>Пешехода пропусти!</a:t>
            </a:r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16386" name="Picture 2" descr="http://www.adm-tavda.ru/userfiles/perehod%281%29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60806" y="1628800"/>
            <a:ext cx="4039674" cy="4032448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476672"/>
            <a:ext cx="7498080" cy="940966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Знак "Движение запрещено"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1447800"/>
            <a:ext cx="3600400" cy="4800600"/>
          </a:xfrm>
        </p:spPr>
        <p:txBody>
          <a:bodyPr/>
          <a:lstStyle/>
          <a:p>
            <a:pPr algn="ctr">
              <a:buNone/>
            </a:pPr>
            <a:r>
              <a:rPr lang="ru-RU" dirty="0" smtClean="0">
                <a:solidFill>
                  <a:srgbClr val="002060"/>
                </a:solidFill>
              </a:rPr>
              <a:t>   Этот знак ну очень строгий,</a:t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dirty="0" smtClean="0">
                <a:solidFill>
                  <a:srgbClr val="002060"/>
                </a:solidFill>
              </a:rPr>
              <a:t>Коль стоит он на дороге.</a:t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dirty="0" smtClean="0">
                <a:solidFill>
                  <a:srgbClr val="002060"/>
                </a:solidFill>
              </a:rPr>
              <a:t>Говорит он нам: "Друзья,</a:t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dirty="0" smtClean="0">
                <a:solidFill>
                  <a:srgbClr val="002060"/>
                </a:solidFill>
              </a:rPr>
              <a:t>Ездить здесь совсем нельзя!"</a:t>
            </a:r>
          </a:p>
          <a:p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14341" name="Picture 5" descr="http://www.nn.ru/data/forum/images/2012-06/51482329-1_4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9992" y="1484784"/>
            <a:ext cx="4464495" cy="4464496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548680"/>
            <a:ext cx="7498080" cy="86895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Знак "Въезд запрещен"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1447800"/>
            <a:ext cx="3600400" cy="48006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/>
              <a:t>    </a:t>
            </a:r>
            <a:r>
              <a:rPr lang="ru-RU" dirty="0" smtClean="0">
                <a:solidFill>
                  <a:srgbClr val="002060"/>
                </a:solidFill>
              </a:rPr>
              <a:t>Знак водителей стращает,</a:t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dirty="0" smtClean="0">
                <a:solidFill>
                  <a:srgbClr val="002060"/>
                </a:solidFill>
              </a:rPr>
              <a:t>Въезд машинам запрещает!</a:t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dirty="0" smtClean="0">
                <a:solidFill>
                  <a:srgbClr val="002060"/>
                </a:solidFill>
              </a:rPr>
              <a:t>Не пытайтесь сгоряча</a:t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dirty="0" smtClean="0">
                <a:solidFill>
                  <a:srgbClr val="002060"/>
                </a:solidFill>
              </a:rPr>
              <a:t>Ехать мимо кирпича!</a:t>
            </a:r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15362" name="Picture 2" descr="http://1nsk.ru/data/foto/142/original/9bc8c965e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9992" y="1572544"/>
            <a:ext cx="4104456" cy="3976192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242</TotalTime>
  <Words>87</Words>
  <Application>Microsoft Office PowerPoint</Application>
  <PresentationFormat>Экран (4:3)</PresentationFormat>
  <Paragraphs>23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Знакомство с улицей</vt:lpstr>
      <vt:lpstr>Слайд 2</vt:lpstr>
      <vt:lpstr>Побеседуем</vt:lpstr>
      <vt:lpstr>Отгадай загадку</vt:lpstr>
      <vt:lpstr>Слайд 5</vt:lpstr>
      <vt:lpstr>ЗАПОМНИ!!!</vt:lpstr>
      <vt:lpstr>Знак "Пешеходный переход" </vt:lpstr>
      <vt:lpstr>Знак "Движение запрещено" </vt:lpstr>
      <vt:lpstr>Знак "Въезд запрещен" </vt:lpstr>
      <vt:lpstr>Знак "Место остановки  общественного транспорта 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Знакомство с улицей</dc:title>
  <dc:creator>я</dc:creator>
  <cp:lastModifiedBy>я</cp:lastModifiedBy>
  <cp:revision>27</cp:revision>
  <dcterms:created xsi:type="dcterms:W3CDTF">2014-06-06T05:50:30Z</dcterms:created>
  <dcterms:modified xsi:type="dcterms:W3CDTF">2014-06-14T09:26:15Z</dcterms:modified>
</cp:coreProperties>
</file>