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364" r:id="rId2"/>
    <p:sldId id="369" r:id="rId3"/>
    <p:sldId id="365" r:id="rId4"/>
    <p:sldId id="366" r:id="rId5"/>
    <p:sldId id="368" r:id="rId6"/>
    <p:sldId id="367" r:id="rId7"/>
    <p:sldId id="375" r:id="rId8"/>
    <p:sldId id="370" r:id="rId9"/>
    <p:sldId id="371" r:id="rId10"/>
    <p:sldId id="372" r:id="rId11"/>
    <p:sldId id="373" r:id="rId12"/>
    <p:sldId id="374" r:id="rId13"/>
    <p:sldId id="376" r:id="rId14"/>
    <p:sldId id="377" r:id="rId15"/>
    <p:sldId id="379" r:id="rId16"/>
    <p:sldId id="380" r:id="rId17"/>
    <p:sldId id="3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47"/>
    <a:srgbClr val="FD99B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100" autoAdjust="0"/>
  </p:normalViewPr>
  <p:slideViewPr>
    <p:cSldViewPr>
      <p:cViewPr>
        <p:scale>
          <a:sx n="52" d="100"/>
          <a:sy n="52" d="100"/>
        </p:scale>
        <p:origin x="-133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images.yandex.ru/yandsearch?text=%D0%9B%D0%B5%D1%81-%20%D1%84%D0%BE%D1%82%D0%BE&amp;img_url=http://cs9851.userapi.com/u137347800/135172602/s_4042464b.jpg&amp;pos=0&amp;rpt=simage&amp;lr=47&amp;noreask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hyperlink" Target="//images.yandex.ru/yandsearch?text=%D0%BB%D0%B8%D1%81%D1%82%20%D0%BE%D1%81%D0%B8%D0%BD%D1%8B%20%20%D1%84%D0%BE%D1%82%D0%BE&amp;img_url=http://upload.wikimedia.org/wikipedia/commons/thumb/6/6d/Aspen-leaves.jpg/220px-Aspen-leaves.jpg&amp;pos=1&amp;rpt=simage&amp;lr=47&amp;noreask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images.yandex.ru/yandsearch?text=%D0%BB%D0%B8%D1%81%D1%82%20%D0%BE%D1%81%D0%B8%D0%BD%D1%8B%20%20%D1%84%D0%BE%D1%82%D0%BE&amp;img_url=http://dic.academic.ru/pictures/wiki/files/76/Lapo_gyslos.jpeg&amp;pos=0&amp;rpt=simage&amp;lr=47&amp;noreask=1" TargetMode="External"/><Relationship Id="rId5" Type="http://schemas.openxmlformats.org/officeDocument/2006/relationships/image" Target="../media/image29.jpeg"/><Relationship Id="rId4" Type="http://schemas.openxmlformats.org/officeDocument/2006/relationships/hyperlink" Target="//images.yandex.ru/yandsearch?text=%D0%BB%D0%B8%D1%81%D1%82%20%D0%BE%D1%81%D0%B8%D0%BD%D1%8B%20%20%D1%84%D0%BE%D1%82%D0%BE&amp;img_url=http://perun.hut.ru/magia/tree/images/osina.gif&amp;pos=2&amp;rpt=simage&amp;lr=47&amp;noreask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3.jpeg"/><Relationship Id="rId2" Type="http://schemas.openxmlformats.org/officeDocument/2006/relationships/hyperlink" Target="//images.yandex.ru/yandsearch?text=%D0%BB%D0%B8%D1%81%D1%82%20%D1%80%D1%8F%D0%B1%D0%B8%D0%BD%D1%8B%20%20%D1%84%D0%BE%D1%82%D0%BE&amp;img_url=http://dg50.odnoklassniki.ru/getImage?photoId=175096343692&amp;photoType=6&amp;pos=1&amp;rpt=simage&amp;lr=47&amp;noreask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images.yandex.ru/yandsearch?text=%D0%BB%D0%B8%D1%81%D1%82%20%D1%80%D1%8F%D0%B1%D0%B8%D0%BD%D1%8B%20%20%D1%84%D0%BE%D1%82%D0%BE&amp;img_url=http://img1.liveinternet.ru/images/foto/b/3/502/1415502/f_15761135.jpg&amp;pos=0&amp;rpt=simage&amp;lr=47&amp;noreask=1" TargetMode="External"/><Relationship Id="rId5" Type="http://schemas.openxmlformats.org/officeDocument/2006/relationships/image" Target="../media/image32.jpeg"/><Relationship Id="rId4" Type="http://schemas.openxmlformats.org/officeDocument/2006/relationships/hyperlink" Target="//images.yandex.ru/yandsearch?text=%D0%BB%D0%B8%D1%81%D1%82%20%D1%80%D1%8F%D0%B1%D0%B8%D0%BD%D1%8B%20%20%D1%84%D0%BE%D1%82%D0%BE&amp;img_url=http://www.vashsad.ua/downloads/image/7753/list_4.jpg&amp;pos=2&amp;rpt=simage&amp;lr=47&amp;noreask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7" Type="http://schemas.openxmlformats.org/officeDocument/2006/relationships/image" Target="../media/image36.jpeg"/><Relationship Id="rId2" Type="http://schemas.openxmlformats.org/officeDocument/2006/relationships/hyperlink" Target="//images.yandex.ru/yandsearch?text=%D0%BB%D0%B8%D1%81%D1%82%20%D0%BA%D0%BB%D0%B5%D0%BD%D0%B0%20%20%D1%84%D0%BE%D1%82%D0%BE&amp;img_url=http://img1.liveinternet.ru/images/attach/c/0/31/715/31715578_1220533989_osen_.jpg&amp;pos=1&amp;rpt=simage&amp;lr=47&amp;noreask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images.yandex.ru/yandsearch?text=%D0%BB%D0%B8%D1%81%D1%82%20%D0%BA%D0%BB%D0%B5%D0%BD%D0%B0%20%20%D1%84%D0%BE%D1%82%D0%BE&amp;img_url=http://www.freakingnews.com/images/app_images/maple-leaf.jpg&amp;pos=0&amp;rpt=simage&amp;lr=47&amp;noreask=1" TargetMode="External"/><Relationship Id="rId5" Type="http://schemas.openxmlformats.org/officeDocument/2006/relationships/image" Target="../media/image35.jpeg"/><Relationship Id="rId4" Type="http://schemas.openxmlformats.org/officeDocument/2006/relationships/hyperlink" Target="//images.yandex.ru/yandsearch?text=%D0%BB%D0%B8%D1%81%D1%82%20%D0%BA%D0%BB%D0%B5%D0%BD%D0%B0%20%20%D1%84%D0%BE%D1%82%D0%BE&amp;img_url=http://img-fotki.yandex.ru/get/4510/novprospekt.7/0_46e39_19d06ba1_L.jpg&amp;pos=2&amp;rpt=simage&amp;lr=47&amp;noreask=1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//images.yandex.ru/yandsearch?text=%D0%A1%D0%BE%D1%81%D0%BD%D0%B0-%D0%BA%D0%B0%D1%80%D1%82%D0%B8%D0%BD%D0%BA%D0%B8&amp;img_url=http%3A%2F%2Fwww.neizvestniy-geniy.ru%2Fimages%2Fworks%2Fico%2F2011%2F12%2F486640.jpg&amp;pos=0&amp;rpt=simage&amp;lr=47&amp;noreask=1" TargetMode="External"/><Relationship Id="rId3" Type="http://schemas.openxmlformats.org/officeDocument/2006/relationships/image" Target="../media/image37.jpeg"/><Relationship Id="rId7" Type="http://schemas.openxmlformats.org/officeDocument/2006/relationships/image" Target="../media/image39.jpeg"/><Relationship Id="rId2" Type="http://schemas.openxmlformats.org/officeDocument/2006/relationships/hyperlink" Target="//images.yandex.ru/yandsearch?text=%D0%95%D0%BB%D1%8C-%D0%BA%D0%B0%D1%80%D1%82%D0%B8%D0%BD%D0%BA%D0%B8&amp;img_url=http%3A%2F%2Fstatic.newsland.ru%2Fnews_images%2F614%2Fbig_614360.jpg&amp;pos=2&amp;rpt=simage&amp;lr=47&amp;noreask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images.yandex.ru/yandsearch?text=%D0%A1%D0%BE%D1%81%D0%BD%D0%B0-%D0%BA%D0%B0%D1%80%D1%82%D0%B8%D0%BD%D0%BA%D0%B8&amp;img_url=http%3A%2F%2Fstat16.privet.ru%2Flr%2F0b06aaaa8c4c3a506a804dbd5424d005&amp;pos=3&amp;rpt=simage&amp;lr=47&amp;noreask=1" TargetMode="External"/><Relationship Id="rId11" Type="http://schemas.openxmlformats.org/officeDocument/2006/relationships/image" Target="../media/image41.jpeg"/><Relationship Id="rId5" Type="http://schemas.openxmlformats.org/officeDocument/2006/relationships/image" Target="../media/image38.jpeg"/><Relationship Id="rId10" Type="http://schemas.openxmlformats.org/officeDocument/2006/relationships/hyperlink" Target="//images.yandex.ru/yandsearch?text=%D0%B2%D0%B5%D1%82%D0%BA%D0%B0%20%20%D1%81%D0%BE%D1%81%D0%BD%D1%8B-%D0%BA%D0%B0%D1%80%D1%82%D0%B8%D0%BD%D0%BA%D0%B8&amp;img_url=http%3A%2F%2Fwww.edga.ru%2Fprirvesna%2Fimages%2F23.05.2005%2520215.jpg&amp;pos=2&amp;rpt=simage&amp;lr=47&amp;noreask=1" TargetMode="External"/><Relationship Id="rId4" Type="http://schemas.openxmlformats.org/officeDocument/2006/relationships/hyperlink" Target="//images.yandex.ru/yandsearch?text=%D0%95%D0%BB%D1%8C-%D0%BA%D0%B0%D1%80%D1%82%D0%B8%D0%BD%D0%BA%D0%B8&amp;img_url=http%3A%2F%2Fupload.wikimedia.org%2Fwikipedia%2Fcommons%2Fthumb%2Fb%2Fb9%2FPicea_abies1.JPG%2F265px-Picea_abies1.JPG&amp;pos=0&amp;rpt=simage&amp;lr=47&amp;noreask=1" TargetMode="External"/><Relationship Id="rId9" Type="http://schemas.openxmlformats.org/officeDocument/2006/relationships/image" Target="../media/image4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hyperlink" Target="//images.yandex.ru/yandsearch?text=%D0%A5%D0%B2%D0%BE%D1%8F-%D0%BA%D0%B0%D1%80%D1%82%D0%B8%D0%BD%D0%BA%D0%B8&amp;img_url=http%3A%2F%2Fimg-fotki.yandex.ru%2Fget%2F3306%2Fcrane-mjac.69%2F0_23f74_aaa9e387_XL&amp;pos=0&amp;rpt=simage&amp;lr=47&amp;noreask=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3.jpeg"/><Relationship Id="rId4" Type="http://schemas.openxmlformats.org/officeDocument/2006/relationships/hyperlink" Target="//images.yandex.ru/yandsearch?text=%D0%A8%D0%B8%D1%88%D0%BA%D0%B8%20%D1%81%20%D1%81%D0%B5%D0%BC%D0%B5%D0%BD%D0%B0%D0%BC%D0%B8-%D0%BA%D0%B0%D1%80%D1%82%D0%B8%D0%BD%D0%BA%D0%B8&amp;img_url=http%3A%2F%2Fsysadmins.ru%2Ffiles%2F__1291212290_73_539.jpg&amp;pos=12&amp;rpt=simage&amp;lr=47&amp;noreask=1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//images.yandex.ru/yandsearch?text=%D1%81%D0%BE%D1%81%D0%BD%D0%B0%20%D0%BE%D0%B1%D1%8B%D0%BA%D0%BD%D0%BE%D0%B2%D0%B5%D0%BD%D0%BD%D0%B0%D1%8F%20%D1%84%D0%BE%D1%82%D0%BE&amp;img_url=http%3A%2F%2Flanddes.ru%2Fwp-content%2Fuploads%2F275px-pinus_sylvestris1.jpg&amp;pos=2&amp;rpt=simage&amp;lr=47&amp;noreask=1" TargetMode="External"/><Relationship Id="rId13" Type="http://schemas.openxmlformats.org/officeDocument/2006/relationships/image" Target="../media/image47.jpeg"/><Relationship Id="rId3" Type="http://schemas.openxmlformats.org/officeDocument/2006/relationships/image" Target="../media/image38.jpeg"/><Relationship Id="rId7" Type="http://schemas.openxmlformats.org/officeDocument/2006/relationships/image" Target="../media/image39.jpeg"/><Relationship Id="rId12" Type="http://schemas.openxmlformats.org/officeDocument/2006/relationships/hyperlink" Target="//images.yandex.ru/yandsearch?text=%D1%81%D0%BE%D1%81%D0%BD%D0%B0%20%D0%BA%D0%B5%D0%B4%D1%80%D0%BE%D0%B2%D0%B0%D1%8F%20%D1%81%D0%B8%D0%B1%D0%B8%D1%80%D1%81%D0%BA%D0%B0%D1%8F&amp;img_url=http%3A%2F%2Fnasturcia.mediacom3000.net%2Fupload%2Fuserfile%2Fth_951842640481source_76aada.jpg&amp;pos=0&amp;rpt=simage&amp;lr=47&amp;noreask=1" TargetMode="External"/><Relationship Id="rId2" Type="http://schemas.openxmlformats.org/officeDocument/2006/relationships/hyperlink" Target="//images.yandex.ru/yandsearch?text=%D0%B5%D0%BB%D1%8C%20%D0%BE%D0%B1%D1%8B%D0%BA%D0%BD%D0%BE%D0%B2%D0%B5%D0%BD%D0%BD%D0%B0%D1%8F%20%D1%84%D0%BE%D1%82%D0%BE&amp;img_url=http%3A%2F%2Fupload.wikimedia.org%2Fwikipedia%2Fcommons%2Fthumb%2Fb%2Fb9%2FPicea_abies1.JPG%2F265px-Picea_abies1.JPG&amp;pos=1&amp;rpt=simage&amp;lr=47&amp;noreask=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//images.yandex.ru/yandsearch?text=%D1%81%D0%BE%D1%81%D0%BD%D0%B0%20%D0%BE%D0%B1%D1%8B%D0%BA%D0%BD%D0%BE%D0%B2%D0%B5%D0%BD%D0%BD%D0%B0%D1%8F%20%D1%84%D0%BE%D1%82%D0%BE&amp;img_url=http%3A%2F%2Fstat16.privet.ru%2Flr%2F0b06aaaa8c4c3a506a804dbd5424d005&amp;pos=3&amp;rpt=simage&amp;lr=47&amp;noreask=1" TargetMode="External"/><Relationship Id="rId11" Type="http://schemas.openxmlformats.org/officeDocument/2006/relationships/image" Target="../media/image46.jpeg"/><Relationship Id="rId5" Type="http://schemas.openxmlformats.org/officeDocument/2006/relationships/image" Target="../media/image44.jpeg"/><Relationship Id="rId10" Type="http://schemas.openxmlformats.org/officeDocument/2006/relationships/hyperlink" Target="//images.yandex.ru/yandsearch?text=%D1%81%D0%BE%D1%81%D0%BD%D0%B0%20%D0%BA%D0%B5%D0%B4%D1%80%D0%BE%D0%B2%D0%B0%D1%8F%20%D1%81%D0%B8%D0%B1%D0%B8%D1%80%D1%81%D0%BA%D0%B0%D1%8F&amp;img_url=http%3A%2F%2Fdg50.odnoklassniki.ru%2FgetImage%3FphotoId%3D186013131392%26photoType%3D6&amp;pos=2&amp;rpt=simage&amp;lr=47&amp;noreask=1" TargetMode="External"/><Relationship Id="rId4" Type="http://schemas.openxmlformats.org/officeDocument/2006/relationships/hyperlink" Target="//images.yandex.ru/yandsearch?text=%D0%B5%D0%BB%D1%8C%20%D0%BE%D0%B1%D1%8B%D0%BA%D0%BD%D0%BE%D0%B2%D0%B5%D0%BD%D0%BD%D0%B0%D1%8F%20%D1%84%D0%BE%D1%82%D0%BE&amp;img_url=http%3A%2F%2Fwww.encyclopedia.vashsad.ua%2Ftemplates%2Fencyclopedia_green%2Fimages%2Fbig%2F6%2Fel_obiknovennaya_2.gif&amp;pos=2&amp;rpt=simage&amp;lr=47&amp;noreask=1" TargetMode="External"/><Relationship Id="rId9" Type="http://schemas.openxmlformats.org/officeDocument/2006/relationships/image" Target="../media/image45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jpeg"/><Relationship Id="rId3" Type="http://schemas.openxmlformats.org/officeDocument/2006/relationships/image" Target="../media/image48.jpeg"/><Relationship Id="rId7" Type="http://schemas.openxmlformats.org/officeDocument/2006/relationships/hyperlink" Target="//images.yandex.ru/yandsearch?text=%D0%98%D0%B7%D0%B4%D0%B5%D0%BB%D0%B8%D1%8F%20%D0%B8%D0%B7%20%D0%B5%D0%BB%D0%B8-%D0%BA%D0%B0%D1%80%D1%82%D0%B8%D0%BD%D0%BA%D0%B8&amp;img_url=http%3A%2F%2Fforum.remesla.by%2Fattachments%2Fderevo%2F12656d1307339552-2.jpg&amp;pos=4&amp;rpt=simage&amp;lr=47&amp;noreask=1" TargetMode="External"/><Relationship Id="rId2" Type="http://schemas.openxmlformats.org/officeDocument/2006/relationships/hyperlink" Target="//images.yandex.ru/yandsearch?text=%D0%BA%D0%BB%D0%B5%D1%81%D1%82%D1%8B%20%D0%BD%D0%B0%20%D0%B5%D0%BB%D0%B8-%D1%84%D0%BE%D1%82%D0%BE&amp;img_url=http%3A%2F%2Fsamlib.ru%2Fimg%2Fm%2Fmamaewa_e_m%2F7%2Fklest1.jpg&amp;pos=0&amp;rpt=simage&amp;lr=47&amp;noreask=1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0.jpeg"/><Relationship Id="rId5" Type="http://schemas.openxmlformats.org/officeDocument/2006/relationships/hyperlink" Target="//images.yandex.ru/yandsearch?text=%D0%98%D0%B7%D0%B4%D0%B5%D0%BB%D0%B8%D1%8F%20%D0%B8%D0%B7%20%D0%B5%D0%BB%D0%B8-%D0%BA%D0%B0%D1%80%D1%82%D0%B8%D0%BD%D0%BA%D0%B8&amp;img_url=http%3A%2F%2Fwood-petr.ru%2Fimages%2Fwood-ornament-01.gif&amp;pos=0&amp;rpt=simage&amp;lr=47&amp;noreask=1" TargetMode="External"/><Relationship Id="rId10" Type="http://schemas.openxmlformats.org/officeDocument/2006/relationships/image" Target="../media/image52.jpeg"/><Relationship Id="rId4" Type="http://schemas.openxmlformats.org/officeDocument/2006/relationships/image" Target="../media/image49.jpeg"/><Relationship Id="rId9" Type="http://schemas.openxmlformats.org/officeDocument/2006/relationships/hyperlink" Target="//images.yandex.ru/yandsearch?text=%D0%A1%D0%BA%D1%80%D0%B8%D0%BF%D0%BA%D0%B0-%D1%84%D0%BE%D1%82%D0%BE&amp;img_url=http%3A%2F%2Fevolutsia.com%2Fimages%2Fstories%2Fmyz%2Fpicture.jpg&amp;pos=0&amp;rpt=simage&amp;lr=47&amp;noreask=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hyperlink" Target="//images.yandex.ru/yandsearch?text=%D0%9B%D0%B8%D1%81%D1%82%D0%B2%D0%B5%D0%BD%D0%BD%D0%B8%D1%86%D0%B0-%D0%BA%D0%B0%D1%80%D1%82%D0%B8%D0%BD%D0%BA%D0%B8&amp;img_url=http%3A%2F%2Fimg-0.photosight.ru%2F041%2F3257701_large.jpg&amp;pos=5&amp;rpt=simage&amp;lr=47&amp;noreask=1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4.jpeg"/><Relationship Id="rId4" Type="http://schemas.openxmlformats.org/officeDocument/2006/relationships/hyperlink" Target="//images.yandex.ru/yandsearch?text=%D0%A1%D0%B2%D0%B0%D0%B8%20%20%D0%B8%D0%B7%20%D0%BB%D0%B8%D1%81%D1%82%D0%B2%D0%B5%D0%BD%D0%BD%D0%B8%D1%86%D1%8B-%D0%92%D0%B5%D0%BD%D0%B5%D1%86%D0%B8%D1%8F-%D1%84%D0%BE%D1%82%D0%BE&amp;img_url=http%3A%2F%2Fmichelleward.typepad.com%2Fmichelleward%2Fimages%2F2007%2F09%2F14%2Fgothicchair.jpg&amp;pos=0&amp;rpt=simage&amp;lr=47&amp;noreask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images.yandex.ru/yandsearch?text=%D1%81%D1%82%D1%80%D0%BE%D0%B5%D0%BD%D0%B8%D0%B5%20%D0%B4%D0%B5%D1%80%D0%B5%D0%B2%D0%B0%20%D1%81%D1%85%D0%B5%D0%BC%D0%B0&amp;img_url=http://kagol.chat.ru/garden/plodgard/ynggard/images/pict1.jpg&amp;pos=0&amp;rpt=simage&amp;lr=47&amp;noreask=1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//images.yandex.ru/yandsearch?text=%D0%BA%D0%BB%D0%B5%D0%BD-%20%D0%BA%D0%B0%D1%80%D1%82%D0%B8%D0%BD%D0%BA%D0%B8&amp;img_url=http://www.symbolsbook.ru/images/K/Maple.jpg&amp;pos=0&amp;rpt=simage&amp;lr=47&amp;noreask=1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image" Target="../media/image9.jpeg"/><Relationship Id="rId2" Type="http://schemas.openxmlformats.org/officeDocument/2006/relationships/hyperlink" Target="//images.yandex.ru/yandsearch?text=%D0%94%D1%83%D0%B1-%D0%BA%D0%B0%D1%80%D1%82%D0%B8%D0%BD%D0%BA%D0%B0&amp;img_url=http://www.artcontext.info/images/stories/user/levitan_peyzaj/peyzaji-levitana-012.jpg&amp;pos=1&amp;rpt=simage&amp;lr=47&amp;noreask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images.yandex.ru/yandsearch?text=%D0%B5%D0%BB%D1%8C%20%D0%BA%D0%B0%D1%80%D1%82%D0%B8%D0%BD%D0%BA%D0%B8&amp;img_url=http://www.botanichka.ru/wp-content/uploads/2010/09/Norway-Spruce-520x693.jpg&amp;pos=0&amp;rpt=simage&amp;lr=47&amp;noreask=1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//images.yandex.ru/yandsearch?text=%D0%BF%D0%B0%D0%BB%D1%8C%D0%BC%D0%B0%20%D0%BA%D0%B0%D1%80%D1%82%D0%B8%D0%BD%D0%BA%D0%B8&amp;img_url=http://www.untiredwithloving.org/palm_tree_2.jpg&amp;pos=0&amp;rpt=simage&amp;lr=47&amp;noreask=1" TargetMode="External"/><Relationship Id="rId4" Type="http://schemas.openxmlformats.org/officeDocument/2006/relationships/hyperlink" Target="//images.yandex.ru/yandsearch?text=%D0%91%D0%B5%D1%80%D0%B5%D0%B7%D0%B0-%20%D0%BA%D0%B0%D1%80%D1%82%D0%B8%D0%BD%D0%BA%D0%B8&amp;img_url=http://www.dogabotanik.com/UserFiles/Image/AKADEMIK/tibbi/betula_pendula.jpg&amp;pos=0&amp;rpt=simage&amp;lr=47&amp;noreask=1" TargetMode="Externa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//images.yandex.ru/yandsearch?text=%D1%8D%D0%B2%D0%BA%D0%B0%D0%BB%D0%B8%D0%BF%D1%82-%D0%BA%D0%B0%D1%80%D1%82%D0%B8%D0%BD%D0%BA%D0%B8&amp;img_url=http://leit.ru/for_content/garden/japanese_garden_plant_726.jpg&amp;pos=1&amp;rpt=simage&amp;lr=47&amp;noreask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images.yandex.ru/yandsearch?text=%D1%8D%D0%B2%D0%BA%D0%B0%D0%BB%D0%B8%D0%BF%D1%82-%D0%BA%D0%B0%D1%80%D1%82%D0%B8%D0%BD%D0%BA%D0%B8&amp;img_url=http://www.kp40.ru/image/uploads/images/020/Untitled-1.jpg&amp;pos=0&amp;rpt=simage&amp;lr=47&amp;noreask=1" TargetMode="External"/><Relationship Id="rId5" Type="http://schemas.openxmlformats.org/officeDocument/2006/relationships/image" Target="../media/image11.jpeg"/><Relationship Id="rId4" Type="http://schemas.openxmlformats.org/officeDocument/2006/relationships/hyperlink" Target="//images.yandex.ru/yandsearch?text=%D1%8D%D0%B2%D0%BA%D0%B0%D0%BB%D0%B8%D0%BF%D1%82-%D0%BA%D0%B0%D1%80%D1%82%D0%B8%D0%BD%D0%BA%D0%B8&amp;img_url=http://floressence.com.ua/images/efkalypt_1.jpg&amp;pos=2&amp;rpt=simage&amp;lr=47&amp;noreask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//images.yandex.ru/yandsearch?text=%D0%BA%D1%83%D1%81%D1%82%D0%B0%D1%80%D0%BD%D0%B8%D0%BA%D0%B8-%D0%BA%D0%B0%D1%80%D1%82%D0%B8%D0%BD%D0%BA%D0%B8&amp;img_url=http://img-fotki.yandex.ru/get/4517/11175529.8e/0_53727_e93f9131_XL&amp;pos=2&amp;rpt=simage&amp;lr=47&amp;noreask=1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hyperlink" Target="//images.yandex.ru/yandsearch?text=%D0%BA%D1%83%D1%81%D1%82%D0%B0%D1%80%D0%BD%D0%B8%D0%BA%D0%B8-%D0%BA%D0%B0%D1%80%D1%82%D0%B8%D0%BD%D0%BA%D0%B8&amp;img_url=http://www.fazenda-box.ru/uploads/posts/2010-01/1264757654_kust3jpg.jpg&amp;pos=1&amp;rpt=simage&amp;lr=47&amp;noreask=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//images.yandex.ru/yandsearch?text=%D1%82%D1%80%D0%B0%D0%B2%D1%8F%D0%BD%D0%B8%D1%81%D1%82%D1%8B%D0%B5%20%D1%80%D0%B0%D1%81%D1%82%D0%B5%D0%BD%D0%B8%D1%8F%20%D1%81%D1%85%D0%B5%D0%BC%D0%B0&amp;img_url=http://www.xrest.ru/images/collection/00671/444/thumbnail.jpg&amp;pos=2&amp;rpt=simage&amp;lr=47&amp;noreask=1" TargetMode="External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hyperlink" Target="//images.yandex.ru/yandsearch?text=%D1%82%D1%80%D0%B0%D0%B2%D1%8F%D0%BD%D0%B8%D1%81%D1%82%D1%8B%D0%B5%20%D1%80%D0%B0%D1%81%D1%82%D0%B5%D0%BD%D0%B8%D1%8F%20%D1%84%D0%BE%D1%82%D0%BE&amp;img_url=http://flower.onego.ru/annual/enc_9434.jpg&amp;pos=1&amp;rpt=simage&amp;lr=47&amp;noreask=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//images.yandex.ru/yandsearch?text=%D1%82%D1%80%D0%B0%D0%B2%D1%8F%D0%BD%D0%B8%D1%81%D1%82%D1%8B%D0%B5%20%D1%80%D0%B0%D1%81%D1%82%D0%B5%D0%BD%D0%B8%D1%8F%20%D1%81%D1%85%D0%B5%D0%BC%D0%B0&amp;img_url=http://www.wildgarden.ru/herbal/i/glaucium_flavum.jpg&amp;pos=1&amp;rpt=simage&amp;lr=47&amp;noreask=1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0" Type="http://schemas.openxmlformats.org/officeDocument/2006/relationships/hyperlink" Target="//images.yandex.ru/yandsearch?text=%D1%82%D1%80%D0%B0%D0%B2%D1%8F%D0%BD%D0%B8%D1%81%D1%82%D1%8B%D0%B5%20%D1%80%D0%B0%D1%81%D1%82%D0%B5%D0%BD%D0%B8%D1%8F%20%D1%81%D1%85%D0%B5%D0%BC%D0%B0&amp;img_url=http://flower.onego.ru/lukov/enc_4922.jpg&amp;pos=6&amp;rpt=simage&amp;lr=47&amp;noreask=1" TargetMode="External"/><Relationship Id="rId4" Type="http://schemas.openxmlformats.org/officeDocument/2006/relationships/hyperlink" Target="//images.yandex.ru/yandsearch?text=%D1%82%D1%80%D0%B0%D0%B2%D1%8F%D0%BD%D0%B8%D1%81%D1%82%D1%8B%D0%B5%20%D1%80%D0%B0%D1%81%D1%82%D0%B5%D0%BD%D0%B8%D1%8F%20%D1%84%D0%BE%D1%82%D0%BE&amp;img_url=http://www.sunhome.ru/UsersGallery/journal/1120071085220.jpg&amp;pos=0&amp;rpt=simage&amp;lr=47&amp;noreask=1" TargetMode="External"/><Relationship Id="rId9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2" Type="http://schemas.openxmlformats.org/officeDocument/2006/relationships/hyperlink" Target="//images.yandex.ru/yandsearch?text=%D0%BB%D0%B8%D1%81%D1%82%20%D0%B1%D0%B5%D1%80%D0%B5%D0%B7%D1%8B%20%D1%84%D0%BE%D1%82%D0%BE&amp;img_url=http://img-fotki.yandex.ru/get/25/131624064.104/0_7ab02_7fa1206e_XL&amp;pos=1&amp;rpt=simage&amp;lr=47&amp;noreask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images.yandex.ru/yandsearch?text=%D0%BB%D0%B8%D1%81%D1%82%20%D0%B1%D0%B5%D1%80%D0%B5%D0%B7%D1%8B%20%D1%84%D0%BE%D1%82%D0%BE&amp;img_url=http://www.tea.ru/i/2010/bereza_list_b.jpg&amp;pos=0&amp;rpt=simage&amp;lr=47&amp;noreask=1" TargetMode="External"/><Relationship Id="rId5" Type="http://schemas.openxmlformats.org/officeDocument/2006/relationships/image" Target="../media/image23.jpeg"/><Relationship Id="rId4" Type="http://schemas.openxmlformats.org/officeDocument/2006/relationships/hyperlink" Target="//images.yandex.ru/yandsearch?text=%D0%BB%D0%B8%D1%81%D1%82%20%D0%B1%D0%B5%D1%80%D0%B5%D0%B7%D1%8B%20%D1%84%D0%BE%D1%82%D0%BE&amp;img_url=http://img1.liveinternet.ru/images/foto/b/3/502/1415502/f_15683347.jpg&amp;pos=7&amp;rpt=simage&amp;lr=47&amp;noreask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7.jpeg"/><Relationship Id="rId2" Type="http://schemas.openxmlformats.org/officeDocument/2006/relationships/hyperlink" Target="//images.yandex.ru/yandsearch?text=%D0%BB%D0%B8%D1%81%D1%82%20%D0%B4%D1%83%D0%B1%D0%B0%20%D1%84%D0%BE%D1%82%D0%BE&amp;img_url=http://0.tqn.com/d/forestry/1/G/3/p/leaf_anatomy.jpg&amp;pos=1&amp;rpt=simage&amp;lr=47&amp;noreask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images.yandex.ru/yandsearch?text=%D0%BB%D0%B8%D1%81%D1%82%20%D0%B4%D1%83%D0%B1%D0%B0%20%D1%84%D0%BE%D1%82%D0%BE&amp;img_url=http://www.town33.ru/photo/DicRast/D/Dub/IMG_5797.JPG&amp;pos=0&amp;rpt=simage&amp;lr=47&amp;noreask=1" TargetMode="External"/><Relationship Id="rId5" Type="http://schemas.openxmlformats.org/officeDocument/2006/relationships/image" Target="../media/image26.jpeg"/><Relationship Id="rId4" Type="http://schemas.openxmlformats.org/officeDocument/2006/relationships/hyperlink" Target="//images.yandex.ru/yandsearch?text=%D0%BB%D0%B8%D1%81%D1%82%20%D0%B4%D1%83%D0%B1%D0%B0%20%D1%84%D0%BE%D1%82%D0%BE&amp;img_url=http://www.donnaflora.ru/p/a/39/11_oak.jpg&amp;pos=5&amp;rpt=simage&amp;lr=47&amp;noreas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064896" cy="223224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ЗЕЛЁНАЯ СТРАНА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685032"/>
            <a:ext cx="6299040" cy="26242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«Окружающий мир» -1 класс 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«Гармония»</a:t>
            </a:r>
          </a:p>
          <a:p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Зам.директора по УВР  МБОУ  средней общеобразовательной школы № 185  с углубленным  изучением  отдельных  предметов  Е.Д.Рябова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http://im7-tub-ru.yandex.net/i?id=144536946-33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1905000" cy="1428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</a:rPr>
              <a:t>ЛИСТЬЯ   ОСИНЫ</a:t>
            </a:r>
            <a:endParaRPr lang="ru-RU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2531" name="Picture 3" descr="http://im0-tub-ru.yandex.net/i?id=123036328-51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857496"/>
            <a:ext cx="2509843" cy="2079980"/>
          </a:xfrm>
          <a:prstGeom prst="rect">
            <a:avLst/>
          </a:prstGeom>
          <a:noFill/>
        </p:spPr>
      </p:pic>
      <p:pic>
        <p:nvPicPr>
          <p:cNvPr id="22532" name="Picture 4" descr="http://im0-tub-ru.yandex.net/i?id=129447126-48-72&amp;n=1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000108"/>
            <a:ext cx="2143130" cy="2143130"/>
          </a:xfrm>
          <a:prstGeom prst="rect">
            <a:avLst/>
          </a:prstGeom>
          <a:noFill/>
        </p:spPr>
      </p:pic>
      <p:pic>
        <p:nvPicPr>
          <p:cNvPr id="22530" name="Picture 2" descr="http://im0-tub-ru.yandex.net/i?id=190437345-00-72&amp;n=1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38" y="1071546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</a:rPr>
              <a:t>ЛИСТЬЯ  РЯБИНЫ</a:t>
            </a:r>
            <a:endParaRPr lang="ru-RU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4579" name="Picture 3" descr="http://im0-tub-ru.yandex.net/i?id=62104051-10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6079" y="2596834"/>
            <a:ext cx="2923243" cy="1975164"/>
          </a:xfrm>
          <a:prstGeom prst="rect">
            <a:avLst/>
          </a:prstGeom>
          <a:noFill/>
        </p:spPr>
      </p:pic>
      <p:pic>
        <p:nvPicPr>
          <p:cNvPr id="24580" name="Picture 4" descr="http://im0-tub-ru.yandex.net/i?id=330875248-27-72&amp;n=1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667574"/>
            <a:ext cx="1719267" cy="2282212"/>
          </a:xfrm>
          <a:prstGeom prst="rect">
            <a:avLst/>
          </a:prstGeom>
          <a:noFill/>
        </p:spPr>
      </p:pic>
      <p:pic>
        <p:nvPicPr>
          <p:cNvPr id="24578" name="Picture 2" descr="http://im0-tub-ru.yandex.net/i?id=127801900-20-72&amp;n=1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628748"/>
            <a:ext cx="2000264" cy="2479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</a:rPr>
              <a:t>ЛИСТЬЯ  КЛЁНА</a:t>
            </a:r>
            <a:endParaRPr lang="ru-RU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3555" name="Picture 3" descr="http://im0-tub-ru.yandex.net/i?id=360354761-13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357430"/>
            <a:ext cx="2071702" cy="2528612"/>
          </a:xfrm>
          <a:prstGeom prst="rect">
            <a:avLst/>
          </a:prstGeom>
          <a:noFill/>
        </p:spPr>
      </p:pic>
      <p:pic>
        <p:nvPicPr>
          <p:cNvPr id="23556" name="Picture 4" descr="http://im0-tub-ru.yandex.net/i?id=258293551-21-72&amp;n=1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750717"/>
            <a:ext cx="1947865" cy="1749579"/>
          </a:xfrm>
          <a:prstGeom prst="rect">
            <a:avLst/>
          </a:prstGeom>
          <a:noFill/>
        </p:spPr>
      </p:pic>
      <p:pic>
        <p:nvPicPr>
          <p:cNvPr id="23554" name="Picture 2" descr="http://im0-tub-ru.yandex.net/i?id=365756753-53-72&amp;n=1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785794"/>
            <a:ext cx="2190752" cy="1643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501122" cy="371477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Зимой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 и </a:t>
            </a:r>
            <a:r>
              <a:rPr lang="ru-RU" sz="4000" dirty="0" smtClean="0">
                <a:solidFill>
                  <a:srgbClr val="C00000"/>
                </a:solidFill>
              </a:rPr>
              <a:t>летом 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одним цветом</a:t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Ель</a:t>
            </a:r>
            <a:b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Сосна</a:t>
            </a:r>
            <a:endParaRPr lang="ru-RU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8" name="Picture 4" descr="http://im0-tub-ru.yandex.net/i?id=200294525-18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71876"/>
            <a:ext cx="2893239" cy="1928826"/>
          </a:xfrm>
          <a:prstGeom prst="rect">
            <a:avLst/>
          </a:prstGeom>
          <a:noFill/>
        </p:spPr>
      </p:pic>
      <p:pic>
        <p:nvPicPr>
          <p:cNvPr id="1026" name="Picture 2" descr="http://im0-tub-ru.yandex.net/i?id=578819166-67-72&amp;n=1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816" y="1285859"/>
            <a:ext cx="1569729" cy="2102317"/>
          </a:xfrm>
          <a:prstGeom prst="rect">
            <a:avLst/>
          </a:prstGeom>
          <a:noFill/>
        </p:spPr>
      </p:pic>
      <p:pic>
        <p:nvPicPr>
          <p:cNvPr id="1032" name="Picture 8" descr="http://im0-tub-ru.yandex.net/i?id=208083849-20-72&amp;n=1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5929386" y="1714488"/>
            <a:ext cx="1228725" cy="1428750"/>
          </a:xfrm>
          <a:prstGeom prst="rect">
            <a:avLst/>
          </a:prstGeom>
          <a:noFill/>
        </p:spPr>
      </p:pic>
      <p:pic>
        <p:nvPicPr>
          <p:cNvPr id="1030" name="Picture 6" descr="http://im0-tub-ru.yandex.net/i?id=271845922-45-72&amp;n=17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43702" y="1500174"/>
            <a:ext cx="1571626" cy="1714512"/>
          </a:xfrm>
          <a:prstGeom prst="rect">
            <a:avLst/>
          </a:prstGeom>
          <a:noFill/>
        </p:spPr>
      </p:pic>
      <p:pic>
        <p:nvPicPr>
          <p:cNvPr id="1043" name="Picture 19" descr="http://im0-tub-ru.yandex.net/i?id=79283909-26-72&amp;n=17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15008" y="3571876"/>
            <a:ext cx="2786082" cy="2089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Хвойные деревья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Л</a:t>
            </a:r>
            <a:r>
              <a:rPr lang="ru-RU" dirty="0" smtClean="0">
                <a:solidFill>
                  <a:srgbClr val="C00000"/>
                </a:solidFill>
              </a:rPr>
              <a:t>истья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 хвоя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Семена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созревают в шишках.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7650" name="Picture 2" descr="http://im0-tub-ru.yandex.net/i?id=151086790-36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643314"/>
            <a:ext cx="1905000" cy="1428750"/>
          </a:xfrm>
          <a:prstGeom prst="rect">
            <a:avLst/>
          </a:prstGeom>
          <a:noFill/>
        </p:spPr>
      </p:pic>
      <p:pic>
        <p:nvPicPr>
          <p:cNvPr id="27654" name="Picture 6" descr="http://im0-tub-ru.yandex.net/i?id=491411748-71-72&amp;n=1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071810"/>
            <a:ext cx="2286016" cy="1503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76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76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Ель                           Сосна                          Сосна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обыкновенная       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обыкновенная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          кедровая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5929330"/>
            <a:ext cx="8072494" cy="50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Чем похожи?      Чем   различаются?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2771" name="Picture 3" descr="http://im0-tub-ru.yandex.net/i?id=156735461-16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0145" y="928670"/>
            <a:ext cx="1226821" cy="1643064"/>
          </a:xfrm>
          <a:prstGeom prst="rect">
            <a:avLst/>
          </a:prstGeom>
          <a:noFill/>
        </p:spPr>
      </p:pic>
      <p:pic>
        <p:nvPicPr>
          <p:cNvPr id="32772" name="Picture 4" descr="http://im0-tub-ru.yandex.net/i?id=88609182-65-72&amp;n=1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2857496"/>
            <a:ext cx="1643064" cy="1643064"/>
          </a:xfrm>
          <a:prstGeom prst="rect">
            <a:avLst/>
          </a:prstGeom>
          <a:noFill/>
        </p:spPr>
      </p:pic>
      <p:pic>
        <p:nvPicPr>
          <p:cNvPr id="32775" name="Picture 7" descr="http://im0-tub-ru.yandex.net/i?id=208083849-20-72&amp;n=1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2857496"/>
            <a:ext cx="1413035" cy="1643064"/>
          </a:xfrm>
          <a:prstGeom prst="rect">
            <a:avLst/>
          </a:prstGeom>
          <a:noFill/>
        </p:spPr>
      </p:pic>
      <p:pic>
        <p:nvPicPr>
          <p:cNvPr id="32774" name="Picture 6" descr="http://im0-tub-ru.yandex.net/i?id=53195786-26-72&amp;n=17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86182" y="928670"/>
            <a:ext cx="1285884" cy="1638862"/>
          </a:xfrm>
          <a:prstGeom prst="rect">
            <a:avLst/>
          </a:prstGeom>
          <a:noFill/>
        </p:spPr>
      </p:pic>
      <p:pic>
        <p:nvPicPr>
          <p:cNvPr id="32777" name="Picture 9" descr="http://im0-tub-ru.yandex.net/i?id=88730634-64-72&amp;n=17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72198" y="3000372"/>
            <a:ext cx="1665924" cy="1571626"/>
          </a:xfrm>
          <a:prstGeom prst="rect">
            <a:avLst/>
          </a:prstGeom>
          <a:noFill/>
        </p:spPr>
      </p:pic>
      <p:pic>
        <p:nvPicPr>
          <p:cNvPr id="32779" name="Picture 11" descr="http://im0-tub-ru.yandex.net/i?id=443204629-60-72&amp;n=17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072198" y="1071546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357166"/>
            <a:ext cx="8175622" cy="85725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Ель</a:t>
            </a:r>
            <a:endParaRPr lang="ru-RU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3794" name="Picture 2" descr="http://im0-tub-ru.yandex.net/i?id=464671781-46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4306" y="1142984"/>
            <a:ext cx="2820372" cy="1888642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2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Древесина ели светло-желтого цвета. Заболонь и ядро почти не различимы. Годичные кольца хорошо различимы. Волокна древесины почти прямые. Благодаря своему строению, древесина ели с давних времен считается лучше для производства музыкальных инструментов по своим акустическим свойствам.</a:t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8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6" name="Picture 4" descr="Древесина ел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1142984"/>
            <a:ext cx="2928958" cy="2196719"/>
          </a:xfrm>
          <a:prstGeom prst="rect">
            <a:avLst/>
          </a:prstGeom>
          <a:noFill/>
        </p:spPr>
      </p:pic>
      <p:pic>
        <p:nvPicPr>
          <p:cNvPr id="33799" name="Picture 7" descr="http://im0-tub-ru.yandex.net/i?id=542713961-59-72&amp;n=17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6398" y="4214818"/>
            <a:ext cx="2931816" cy="1928826"/>
          </a:xfrm>
          <a:prstGeom prst="rect">
            <a:avLst/>
          </a:prstGeom>
          <a:noFill/>
        </p:spPr>
      </p:pic>
      <p:pic>
        <p:nvPicPr>
          <p:cNvPr id="33801" name="Picture 9" descr="http://im0-tub-ru.yandex.net/i?id=226277246-29-72&amp;n=17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86182" y="3214686"/>
            <a:ext cx="1266825" cy="1428750"/>
          </a:xfrm>
          <a:prstGeom prst="rect">
            <a:avLst/>
          </a:prstGeom>
          <a:noFill/>
        </p:spPr>
      </p:pic>
      <p:pic>
        <p:nvPicPr>
          <p:cNvPr id="33805" name="Picture 13" descr="http://im0-tub-ru.yandex.net/i?id=39992404-62-72&amp;n=17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200000">
            <a:off x="159713" y="3930056"/>
            <a:ext cx="2865443" cy="2149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38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28604"/>
            <a:ext cx="8318498" cy="64294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ЛИСТВЕННИЦА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5143512"/>
            <a:ext cx="8143932" cy="128588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Венеция стоит свыше тысячи лет на сваях  из  лиственницы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34819" name="Picture 3" descr="http://im0-tub-ru.yandex.net/i?id=505722593-56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717" y="1214422"/>
            <a:ext cx="2186956" cy="2928958"/>
          </a:xfrm>
          <a:prstGeom prst="rect">
            <a:avLst/>
          </a:prstGeom>
          <a:noFill/>
        </p:spPr>
      </p:pic>
      <p:pic>
        <p:nvPicPr>
          <p:cNvPr id="34831" name="Picture 15" descr="http://im0-tub-ru.yandex.net/i?id=559495211-47-72&amp;n=1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2285992"/>
            <a:ext cx="1409700" cy="1428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48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332656"/>
            <a:ext cx="813610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Строение  дерева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085184"/>
            <a:ext cx="8184680" cy="959924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	У дерева  можно выделить  главный стебель- </a:t>
            </a:r>
            <a:r>
              <a:rPr lang="ru-RU" sz="2000" b="1" dirty="0" smtClean="0">
                <a:solidFill>
                  <a:srgbClr val="C00000"/>
                </a:solidFill>
              </a:rPr>
              <a:t>ствол,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который покрыт корой. От ствола отходя одревесневшие  </a:t>
            </a:r>
            <a:r>
              <a:rPr lang="ru-RU" sz="2000" b="1" dirty="0" smtClean="0">
                <a:solidFill>
                  <a:srgbClr val="C00000"/>
                </a:solidFill>
              </a:rPr>
              <a:t>ветви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000" b="1" dirty="0" smtClean="0">
                <a:solidFill>
                  <a:srgbClr val="C00000"/>
                </a:solidFill>
              </a:rPr>
              <a:t> Корни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дерева твёрдые, деревянистые. 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http://im0-tub-ru.yandex.net/i?id=117240607-48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6479" y="1844824"/>
            <a:ext cx="2823673" cy="2750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6" cy="115212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РАЗНООБРАЗИЕ ДЕРЕВЬЕВ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2771" name="Picture 3" descr="http://im0-tub-ru.yandex.net/i?id=374528797-53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844824"/>
            <a:ext cx="1371600" cy="1428750"/>
          </a:xfrm>
          <a:prstGeom prst="rect">
            <a:avLst/>
          </a:prstGeom>
          <a:noFill/>
        </p:spPr>
      </p:pic>
      <p:pic>
        <p:nvPicPr>
          <p:cNvPr id="32773" name="Picture 5" descr="http://im0-tub-ru.yandex.net/i?id=486073313-13-72&amp;n=1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1772816"/>
            <a:ext cx="1152127" cy="1428750"/>
          </a:xfrm>
          <a:prstGeom prst="rect">
            <a:avLst/>
          </a:prstGeom>
          <a:noFill/>
        </p:spPr>
      </p:pic>
      <p:pic>
        <p:nvPicPr>
          <p:cNvPr id="32777" name="Picture 9" descr="http://im2-tub-ru.yandex.net/i?id=156735461-16-72&amp;n=1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1772816"/>
            <a:ext cx="1282824" cy="1428750"/>
          </a:xfrm>
          <a:prstGeom prst="rect">
            <a:avLst/>
          </a:prstGeom>
          <a:noFill/>
        </p:spPr>
      </p:pic>
      <p:pic>
        <p:nvPicPr>
          <p:cNvPr id="32781" name="Picture 13" descr="http://im6-tub-ru.yandex.net/i?id=407692344-35-72&amp;n=17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19672" y="3641132"/>
            <a:ext cx="1273299" cy="1720676"/>
          </a:xfrm>
          <a:prstGeom prst="rect">
            <a:avLst/>
          </a:prstGeom>
          <a:noFill/>
        </p:spPr>
      </p:pic>
      <p:pic>
        <p:nvPicPr>
          <p:cNvPr id="32784" name="Picture 16" descr="http://im2-tub-ru.yandex.net/i?id=105447297-51-72&amp;n=17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39952" y="3699030"/>
            <a:ext cx="1215008" cy="1518760"/>
          </a:xfrm>
          <a:prstGeom prst="rect">
            <a:avLst/>
          </a:prstGeom>
          <a:noFill/>
        </p:spPr>
      </p:pic>
      <p:pic>
        <p:nvPicPr>
          <p:cNvPr id="32788" name="Picture 20" descr="http://im0-tub-ru.yandex.net/i?id=16858786-46-72&amp;n=1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44208" y="3717031"/>
            <a:ext cx="1152128" cy="1585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3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САМОЕ   ВЫСОКОЕ   ДЕРЕВО- ЭВКАЛИПТ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3795" name="Picture 3" descr="http://im7-tub-ru.yandex.net/i?id=320281024-40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284984"/>
            <a:ext cx="1512168" cy="1744809"/>
          </a:xfrm>
          <a:prstGeom prst="rect">
            <a:avLst/>
          </a:prstGeom>
          <a:noFill/>
        </p:spPr>
      </p:pic>
      <p:pic>
        <p:nvPicPr>
          <p:cNvPr id="33796" name="Picture 4" descr="http://im2-tub-ru.yandex.net/i?id=103458091-67-72&amp;n=1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64965" y="1700808"/>
            <a:ext cx="1824203" cy="1368152"/>
          </a:xfrm>
          <a:prstGeom prst="rect">
            <a:avLst/>
          </a:prstGeom>
          <a:noFill/>
        </p:spPr>
      </p:pic>
      <p:pic>
        <p:nvPicPr>
          <p:cNvPr id="33794" name="Picture 2" descr="http://im0-tub-ru.yandex.net/i?id=413206048-53-72&amp;n=1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1484784"/>
            <a:ext cx="1296144" cy="173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37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68344" y="404664"/>
            <a:ext cx="8280120" cy="1224136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</a:rPr>
              <a:t>КУСТАРНИКИ</a:t>
            </a:r>
            <a:endParaRPr lang="ru-RU" sz="6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653136"/>
            <a:ext cx="8400704" cy="1391972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3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У кустарников несколько  одревесневших стволиков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7891" name="Picture 3" descr="http://im0-tub-ru.yandex.net/i?id=558964040-27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060848"/>
            <a:ext cx="2520280" cy="1890210"/>
          </a:xfrm>
          <a:prstGeom prst="rect">
            <a:avLst/>
          </a:prstGeom>
          <a:noFill/>
        </p:spPr>
      </p:pic>
      <p:pic>
        <p:nvPicPr>
          <p:cNvPr id="37890" name="Picture 2" descr="http://im8-tub-ru.yandex.net/i?id=58833115-40-72&amp;n=1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132856"/>
            <a:ext cx="2376264" cy="1782198"/>
          </a:xfrm>
          <a:prstGeom prst="rect">
            <a:avLst/>
          </a:prstGeom>
          <a:noFill/>
        </p:spPr>
      </p:pic>
      <p:pic>
        <p:nvPicPr>
          <p:cNvPr id="37893" name="Picture 5" descr="http://im4-tub-ru.yandex.net/i?id=87433416-57-72&amp;n=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944" y="3008030"/>
            <a:ext cx="1008112" cy="1705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78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95536" y="260648"/>
            <a:ext cx="8280920" cy="1656184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</a:rPr>
              <a:t>МОЖЖЕВЕЛЬНИК</a:t>
            </a:r>
            <a:endParaRPr lang="ru-RU" sz="6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://im3-tub-ru.yandex.net/i?id=439313517-43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6157" y="2564904"/>
            <a:ext cx="5553257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072494" cy="171451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ТРАВЯНИСТЫЕ  РАСТЕНИЯ</a:t>
            </a: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5603" name="Picture 3" descr="http://im0-tub-ru.yandex.net/i?id=378089-15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714620"/>
            <a:ext cx="1905000" cy="1428750"/>
          </a:xfrm>
          <a:prstGeom prst="rect">
            <a:avLst/>
          </a:prstGeom>
          <a:noFill/>
        </p:spPr>
      </p:pic>
      <p:pic>
        <p:nvPicPr>
          <p:cNvPr id="25602" name="Picture 2" descr="http://im0-tub-ru.yandex.net/i?id=364796198-52-72&amp;n=1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643182"/>
            <a:ext cx="2286000" cy="1428750"/>
          </a:xfrm>
          <a:prstGeom prst="rect">
            <a:avLst/>
          </a:prstGeom>
          <a:noFill/>
        </p:spPr>
      </p:pic>
      <p:pic>
        <p:nvPicPr>
          <p:cNvPr id="25614" name="Picture 14" descr="http://im0-tub-ru.yandex.net/i?id=3278560-28-72&amp;n=1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3143248"/>
            <a:ext cx="1857388" cy="2143140"/>
          </a:xfrm>
          <a:prstGeom prst="rect">
            <a:avLst/>
          </a:prstGeom>
          <a:noFill/>
        </p:spPr>
      </p:pic>
      <p:pic>
        <p:nvPicPr>
          <p:cNvPr id="25615" name="Picture 15" descr="http://im0-tub-ru.yandex.net/i?id=483794077-09-72&amp;n=17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86644" y="4643446"/>
            <a:ext cx="990600" cy="1428750"/>
          </a:xfrm>
          <a:prstGeom prst="rect">
            <a:avLst/>
          </a:prstGeom>
          <a:noFill/>
        </p:spPr>
      </p:pic>
      <p:pic>
        <p:nvPicPr>
          <p:cNvPr id="25616" name="Picture 16" descr="http://im0-tub-ru.yandex.net/i?id=337828702-08-72&amp;n=17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142976" y="4714884"/>
            <a:ext cx="10668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6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Листья берёзы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7" name="Picture 3" descr="http://im0-tub-ru.yandex.net/i?id=506409783-14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142984"/>
            <a:ext cx="2190752" cy="1643064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791964819-23-72&amp;n=1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2786058"/>
            <a:ext cx="1714512" cy="2143140"/>
          </a:xfrm>
          <a:prstGeom prst="rect">
            <a:avLst/>
          </a:prstGeom>
          <a:noFill/>
        </p:spPr>
      </p:pic>
      <p:pic>
        <p:nvPicPr>
          <p:cNvPr id="1026" name="Picture 2" descr="http://im0-tub-ru.yandex.net/i?id=286881658-25-72&amp;n=1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2976" y="1142984"/>
            <a:ext cx="2214578" cy="1660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</a:rPr>
              <a:t>Листья  дуба</a:t>
            </a:r>
            <a:endParaRPr lang="ru-RU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1507" name="Picture 3" descr="http://im0-tub-ru.yandex.net/i?id=278079372-31-72&amp;n=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928934"/>
            <a:ext cx="2000264" cy="1928816"/>
          </a:xfrm>
          <a:prstGeom prst="rect">
            <a:avLst/>
          </a:prstGeom>
          <a:noFill/>
        </p:spPr>
      </p:pic>
      <p:pic>
        <p:nvPicPr>
          <p:cNvPr id="21508" name="Picture 4" descr="http://im0-tub-ru.yandex.net/i?id=615272572-14-72&amp;n=1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857232"/>
            <a:ext cx="2971810" cy="1785950"/>
          </a:xfrm>
          <a:prstGeom prst="rect">
            <a:avLst/>
          </a:prstGeom>
          <a:noFill/>
        </p:spPr>
      </p:pic>
      <p:pic>
        <p:nvPicPr>
          <p:cNvPr id="21506" name="Picture 2" descr="http://im0-tub-ru.yandex.net/i?id=328022593-21-72&amp;n=17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714356"/>
            <a:ext cx="257176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</TotalTime>
  <Words>77</Words>
  <Application>Microsoft Office PowerPoint</Application>
  <PresentationFormat>Экран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ЗЕЛЁНАЯ СТРАНА</vt:lpstr>
      <vt:lpstr>Строение  дерева</vt:lpstr>
      <vt:lpstr>РАЗНООБРАЗИЕ ДЕРЕВЬЕВ</vt:lpstr>
      <vt:lpstr>САМОЕ   ВЫСОКОЕ   ДЕРЕВО- ЭВКАЛИПТ</vt:lpstr>
      <vt:lpstr>КУСТАРНИКИ</vt:lpstr>
      <vt:lpstr>МОЖЖЕВЕЛЬНИК</vt:lpstr>
      <vt:lpstr>ТРАВЯНИСТЫЕ  РАСТЕНИЯ</vt:lpstr>
      <vt:lpstr>Листья берёзы</vt:lpstr>
      <vt:lpstr>Листья  дуба</vt:lpstr>
      <vt:lpstr>ЛИСТЬЯ   ОСИНЫ</vt:lpstr>
      <vt:lpstr>ЛИСТЬЯ  РЯБИНЫ</vt:lpstr>
      <vt:lpstr>ЛИСТЬЯ  КЛЁНА</vt:lpstr>
      <vt:lpstr>  Зимой и летом  одним цветом   Ель Сосна</vt:lpstr>
      <vt:lpstr>Хвойные деревья  Листья- хвоя Семена созревают в шишках. </vt:lpstr>
      <vt:lpstr>Ель                           Сосна                          Сосна обыкновенная        обыкновенная           кедровая</vt:lpstr>
      <vt:lpstr>Ель</vt:lpstr>
      <vt:lpstr>ЛИСТВЕННИЦА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Татьяна</cp:lastModifiedBy>
  <cp:revision>197</cp:revision>
  <dcterms:created xsi:type="dcterms:W3CDTF">2010-10-26T14:31:01Z</dcterms:created>
  <dcterms:modified xsi:type="dcterms:W3CDTF">2012-12-19T18:18:25Z</dcterms:modified>
</cp:coreProperties>
</file>